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a0lcp-nte" TargetMode="External"/><Relationship Id="rId4" Type="http://schemas.openxmlformats.org/officeDocument/2006/relationships/hyperlink" Target="https://scifig.ai/go/epa0lcp-all" TargetMode="External"/><Relationship Id="rId5" Type="http://schemas.openxmlformats.org/officeDocument/2006/relationships/hyperlink" Target="https://scifig.ai/go/epa0lc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a0lcp-nte" TargetMode="External"/><Relationship Id="rId4" Type="http://schemas.openxmlformats.org/officeDocument/2006/relationships/hyperlink" Target="https://scifig.ai/go/epa0lcp-all" TargetMode="External"/><Relationship Id="rId5" Type="http://schemas.openxmlformats.org/officeDocument/2006/relationships/hyperlink" Target="https://scifig.ai/go/epa0lc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scifig.ai/go/epa0lcp-nte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scifig.ai/go/epa0lcp-all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scifig.ai/go/epa0lcp-clr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scifig.ai/go/epa0lcp-nte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scifig.ai/go/epa0lcp-all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scifig.ai/go/epa0lcp-clr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a0lcp-all" TargetMode="External"/><Relationship Id="rId3" Type="http://schemas.openxmlformats.org/officeDocument/2006/relationships/hyperlink" Target="https://scifig.ai/go/epa0lc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a0lc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a0lcp-ftr" TargetMode="External"/><Relationship Id="rId3" Type="http://schemas.openxmlformats.org/officeDocument/2006/relationships/hyperlink" Target="https://scifig.ai/go/epa0lcp-fig" TargetMode="External"/><Relationship Id="rId4" Type="http://schemas.openxmlformats.org/officeDocument/2006/relationships/hyperlink" Target="https://scifig.ai/go/epa0lc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e-Poster 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Classic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9853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4689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9853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7907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4414366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737141"/>
            <a:ext cx="19917826" cy="914749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533855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9456827"/>
            <a:ext cx="18324400" cy="66310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737141"/>
            <a:ext cx="19917826" cy="914749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533855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9456827"/>
            <a:ext cx="18324400" cy="66310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807397" cy="115981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5552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5552" y="6255821"/>
            <a:ext cx="9375871" cy="351885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00656" y="9990440"/>
            <a:ext cx="7125662" cy="5458240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400656" y="15555566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16921903"/>
            <a:ext cx="9807397" cy="11923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16921903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75552" y="17139073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75552" y="18224923"/>
            <a:ext cx="9375871" cy="3844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400656" y="22284714"/>
            <a:ext cx="7125662" cy="5458240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400656" y="27849840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594134" y="4952801"/>
            <a:ext cx="20341742" cy="23892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594134" y="4952801"/>
            <a:ext cx="2034174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041653" y="5169971"/>
            <a:ext cx="1944670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041653" y="6255821"/>
            <a:ext cx="19446705" cy="680972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041653" y="13244557"/>
            <a:ext cx="8392468" cy="6075982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041653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0836888" y="13244557"/>
            <a:ext cx="8392468" cy="6075982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0836888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041653" y="20628841"/>
            <a:ext cx="8392468" cy="6075982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041653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836888" y="20628841"/>
            <a:ext cx="8392468" cy="6075982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0836888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041653" y="27878869"/>
            <a:ext cx="19446705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2662825" y="4952801"/>
            <a:ext cx="9807397" cy="935453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2662825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2878587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878587" y="6255821"/>
            <a:ext cx="9375871" cy="437789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3813216" y="10633720"/>
            <a:ext cx="84412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3813216" y="1105566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2662825" y="14678264"/>
            <a:ext cx="9807397" cy="505749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2662825" y="14678264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2878587" y="14895434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878587" y="15981284"/>
            <a:ext cx="9375871" cy="3538714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2662825" y="20106687"/>
            <a:ext cx="9807397" cy="4475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2662825" y="20106687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2878587" y="20323857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878587" y="21409707"/>
            <a:ext cx="9375871" cy="295626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2662825" y="24952659"/>
            <a:ext cx="9807397" cy="389259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2662825" y="24952659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2878587" y="25169829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878587" y="26255679"/>
            <a:ext cx="8623599" cy="153374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631644" y="26320407"/>
            <a:ext cx="622814" cy="622814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2878587" y="27856629"/>
            <a:ext cx="9375871" cy="756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8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88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A0 Landscape Classic | SciFig AI</dc:title>
  <dc:subject>Scientific research poster template</dc:subject>
  <dc:creator>SciFig AI</dc:creator>
  <cp:keywords>e poster template a0 landscape, digital poster template, eposter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