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lcn-nte" TargetMode="External"/><Relationship Id="rId4" Type="http://schemas.openxmlformats.org/officeDocument/2006/relationships/hyperlink" Target="https://scifig.ai/go/epa0lcn-all" TargetMode="External"/><Relationship Id="rId5" Type="http://schemas.openxmlformats.org/officeDocument/2006/relationships/hyperlink" Target="https://scifig.ai/go/epa0l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lcn-nte" TargetMode="External"/><Relationship Id="rId4" Type="http://schemas.openxmlformats.org/officeDocument/2006/relationships/hyperlink" Target="https://scifig.ai/go/epa0lcn-all" TargetMode="External"/><Relationship Id="rId5" Type="http://schemas.openxmlformats.org/officeDocument/2006/relationships/hyperlink" Target="https://scifig.ai/go/epa0l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lcn-all" TargetMode="External"/><Relationship Id="rId3" Type="http://schemas.openxmlformats.org/officeDocument/2006/relationships/hyperlink" Target="https://scifig.ai/go/epa0l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l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lcn-ftr" TargetMode="External"/><Relationship Id="rId3" Type="http://schemas.openxmlformats.org/officeDocument/2006/relationships/hyperlink" Target="https://scifig.ai/go/epa0lcn-fig" TargetMode="External"/><Relationship Id="rId4" Type="http://schemas.openxmlformats.org/officeDocument/2006/relationships/hyperlink" Target="https://scifig.ai/go/epa0l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4689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7907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4414366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Landscape Classic | SciFig AI</dc:title>
  <dc:subject>Scientific research poster template</dc:subject>
  <dc:creator>SciFig AI</dc:creator>
  <cp:keywords>e poster template a0 landscape, digital poster template, eposter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