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epa0lcg-nte" TargetMode="External"/><Relationship Id="rId4" Type="http://schemas.openxmlformats.org/officeDocument/2006/relationships/hyperlink" Target="https://scifig.ai/go/epa0lcg-all" TargetMode="External"/><Relationship Id="rId5" Type="http://schemas.openxmlformats.org/officeDocument/2006/relationships/hyperlink" Target="https://scifig.ai/go/epa0lc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epa0lcg-nte" TargetMode="External"/><Relationship Id="rId4" Type="http://schemas.openxmlformats.org/officeDocument/2006/relationships/hyperlink" Target="https://scifig.ai/go/epa0lcg-all" TargetMode="External"/><Relationship Id="rId5" Type="http://schemas.openxmlformats.org/officeDocument/2006/relationships/hyperlink" Target="https://scifig.ai/go/epa0lc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scifig.ai/go/epa0lcg-nte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scifig.ai/go/epa0lcg-all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scifig.ai/go/epa0lcg-clr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scifig.ai/go/epa0lcg-nte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scifig.ai/go/epa0lcg-all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scifig.ai/go/epa0lcg-clr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964"/>
            </a:lvl1pPr>
            <a:lvl2pPr marL="457200" indent="0">
              <a:buNone/>
              <a:defRPr sz="1964"/>
            </a:lvl2pPr>
            <a:lvl3pPr marL="914400" indent="0">
              <a:buNone/>
              <a:defRPr sz="1964"/>
            </a:lvl3pPr>
            <a:lvl4pPr marL="1371600" indent="0">
              <a:buNone/>
              <a:defRPr sz="1964"/>
            </a:lvl4pPr>
            <a:lvl5pPr marL="1828800" indent="0">
              <a:buNone/>
              <a:defRPr sz="1964"/>
            </a:lvl5pPr>
            <a:lvl6pPr marL="2286000" indent="0">
              <a:buNone/>
              <a:defRPr sz="1964"/>
            </a:lvl6pPr>
            <a:lvl7pPr marL="2743200" indent="0">
              <a:buNone/>
              <a:defRPr sz="1964"/>
            </a:lvl7pPr>
            <a:lvl8pPr marL="3200400" indent="0">
              <a:buNone/>
              <a:defRPr sz="1964"/>
            </a:lvl8pPr>
            <a:lvl9pPr marL="3657600" indent="0">
              <a:buNone/>
              <a:defRPr sz="1964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13"/>
            </a:lvl1pPr>
            <a:lvl2pPr marL="457200" indent="0">
              <a:buNone/>
              <a:defRPr sz="2313"/>
            </a:lvl2pPr>
            <a:lvl3pPr marL="914400" indent="0">
              <a:buNone/>
              <a:defRPr sz="2313"/>
            </a:lvl3pPr>
            <a:lvl4pPr marL="1371600" indent="0">
              <a:buNone/>
              <a:defRPr sz="2313"/>
            </a:lvl4pPr>
            <a:lvl5pPr marL="1828800" indent="0">
              <a:buNone/>
              <a:defRPr sz="2313"/>
            </a:lvl5pPr>
            <a:lvl6pPr marL="2286000" indent="0">
              <a:buNone/>
              <a:defRPr sz="2313"/>
            </a:lvl6pPr>
            <a:lvl7pPr marL="2743200" indent="0">
              <a:buNone/>
              <a:defRPr sz="2313"/>
            </a:lvl7pPr>
            <a:lvl8pPr marL="3200400" indent="0">
              <a:buNone/>
              <a:defRPr sz="2313"/>
            </a:lvl8pPr>
            <a:lvl9pPr marL="3657600" indent="0">
              <a:buNone/>
              <a:defRPr sz="231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epa0lcg-all" TargetMode="External"/><Relationship Id="rId3" Type="http://schemas.openxmlformats.org/officeDocument/2006/relationships/hyperlink" Target="https://scifig.ai/go/epa0lc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epa0lc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epa0lcg-ftr" TargetMode="External"/><Relationship Id="rId3" Type="http://schemas.openxmlformats.org/officeDocument/2006/relationships/hyperlink" Target="https://scifig.ai/go/epa0lcg-fig" TargetMode="External"/><Relationship Id="rId4" Type="http://schemas.openxmlformats.org/officeDocument/2006/relationships/hyperlink" Target="https://scifig.ai/go/epa0lc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e-Poster 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Classic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9853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4689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98539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7907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4414366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737141"/>
            <a:ext cx="19917826" cy="914749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533855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9456827"/>
            <a:ext cx="18324400" cy="66310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on screen at full width. Keep body text at this size — shrinking it to fit more words is the most common reason an e-poster stops being readable when it is scaled down.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737141"/>
            <a:ext cx="19917826" cy="914749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533855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9456827"/>
            <a:ext cx="18324400" cy="66310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or PNG at the size and resolution your congress asks for. For a 16:9 e-poster, 192 dpi gives 7680 × 4320 px.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before you upload, and keep it to a single page unless multiple pages are explicitly allowed.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If your congress also asks for a printed copy, export to PDF at 100% scale and do not let the print shop rescale it.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submit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80306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9807397" cy="1159817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75552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75552" y="6255821"/>
            <a:ext cx="9375871" cy="351885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00656" y="9990440"/>
            <a:ext cx="7125662" cy="5458240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400656" y="15555566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16921903"/>
            <a:ext cx="9807397" cy="1192334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16921903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75552" y="17139073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75552" y="18224923"/>
            <a:ext cx="9375871" cy="384402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400656" y="22284714"/>
            <a:ext cx="7125662" cy="5458240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400656" y="27849840"/>
            <a:ext cx="7125662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594134" y="4952801"/>
            <a:ext cx="20341742" cy="2389244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594134" y="4952801"/>
            <a:ext cx="20341742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041653" y="5169971"/>
            <a:ext cx="19446705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041653" y="6255821"/>
            <a:ext cx="19446705" cy="680972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041653" y="13244557"/>
            <a:ext cx="8392468" cy="6075982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2041653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0836888" y="13244557"/>
            <a:ext cx="8392468" cy="6075982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20836888" y="19446426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041653" y="20628841"/>
            <a:ext cx="8392468" cy="6075982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2041653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0836888" y="20628841"/>
            <a:ext cx="8392468" cy="6075982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20836888" y="26830710"/>
            <a:ext cx="83924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041653" y="27878869"/>
            <a:ext cx="19446705" cy="518863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32662825" y="4952801"/>
            <a:ext cx="9807397" cy="935453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32662825" y="4952801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32878587" y="5169971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2878587" y="6255821"/>
            <a:ext cx="9375871" cy="4377898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33813216" y="10633720"/>
            <a:ext cx="844124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33813216" y="1105566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32662825" y="14678264"/>
            <a:ext cx="9807397" cy="505749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head"/>
          <p:cNvSpPr/>
          <p:nvPr/>
        </p:nvSpPr>
        <p:spPr>
          <a:xfrm>
            <a:off x="32662825" y="14678264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conclu-title"/>
          <p:cNvSpPr txBox="1"/>
          <p:nvPr/>
        </p:nvSpPr>
        <p:spPr>
          <a:xfrm>
            <a:off x="32878587" y="14895434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2878587" y="15981284"/>
            <a:ext cx="9375871" cy="3538714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32662825" y="20106687"/>
            <a:ext cx="9807397" cy="447504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32662825" y="20106687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32878587" y="20323857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2878587" y="21409707"/>
            <a:ext cx="9375871" cy="2956261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32662825" y="24952659"/>
            <a:ext cx="9807397" cy="389259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32662825" y="24952659"/>
            <a:ext cx="980739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32878587" y="25169829"/>
            <a:ext cx="937587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2878587" y="26255679"/>
            <a:ext cx="8623599" cy="1533745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631644" y="26320407"/>
            <a:ext cx="622814" cy="622814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32878587" y="27856629"/>
            <a:ext cx="9375871" cy="756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81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881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e-Poster A0 Landscape Classic | SciFig AI</dc:title>
  <dc:subject>Scientific research poster template</dc:subject>
  <dc:creator>SciFig AI</dc:creator>
  <cp:keywords>e poster template a0 landscape, digital poster template, eposter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