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st-nte" TargetMode="External"/><Relationship Id="rId4" Type="http://schemas.openxmlformats.org/officeDocument/2006/relationships/hyperlink" Target="https://scifig.ai/go/p4836st-all" TargetMode="External"/><Relationship Id="rId5" Type="http://schemas.openxmlformats.org/officeDocument/2006/relationships/hyperlink" Target="https://scifig.ai/go/p4836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st-nte" TargetMode="External"/><Relationship Id="rId4" Type="http://schemas.openxmlformats.org/officeDocument/2006/relationships/hyperlink" Target="https://scifig.ai/go/p4836st-all" TargetMode="External"/><Relationship Id="rId5" Type="http://schemas.openxmlformats.org/officeDocument/2006/relationships/hyperlink" Target="https://scifig.ai/go/p4836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35"/>
            </a:lvl1pPr>
            <a:lvl2pPr marL="457200" indent="0">
              <a:buNone/>
              <a:defRPr sz="2535"/>
            </a:lvl2pPr>
            <a:lvl3pPr marL="914400" indent="0">
              <a:buNone/>
              <a:defRPr sz="2535"/>
            </a:lvl3pPr>
            <a:lvl4pPr marL="1371600" indent="0">
              <a:buNone/>
              <a:defRPr sz="2535"/>
            </a:lvl4pPr>
            <a:lvl5pPr marL="1828800" indent="0">
              <a:buNone/>
              <a:defRPr sz="2535"/>
            </a:lvl5pPr>
            <a:lvl6pPr marL="2286000" indent="0">
              <a:buNone/>
              <a:defRPr sz="2535"/>
            </a:lvl6pPr>
            <a:lvl7pPr marL="2743200" indent="0">
              <a:buNone/>
              <a:defRPr sz="2535"/>
            </a:lvl7pPr>
            <a:lvl8pPr marL="3200400" indent="0">
              <a:buNone/>
              <a:defRPr sz="2535"/>
            </a:lvl8pPr>
            <a:lvl9pPr marL="3657600" indent="0">
              <a:buNone/>
              <a:defRPr sz="2535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st-all" TargetMode="External"/><Relationship Id="rId3" Type="http://schemas.openxmlformats.org/officeDocument/2006/relationships/hyperlink" Target="https://scifig.ai/go/p4836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st-ftr" TargetMode="External"/><Relationship Id="rId3" Type="http://schemas.openxmlformats.org/officeDocument/2006/relationships/hyperlink" Target="https://scifig.ai/go/p4836st-fig" TargetMode="External"/><Relationship Id="rId4" Type="http://schemas.openxmlformats.org/officeDocument/2006/relationships/hyperlink" Target="https://scifig.ai/go/p4836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3891200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03596"/>
            <a:ext cx="12081052" cy="128060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417927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417927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417927" y="6306616"/>
            <a:ext cx="11549486" cy="40031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03865" y="10575519"/>
            <a:ext cx="8777609" cy="605701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803865" y="16764195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18212876"/>
            <a:ext cx="12081052" cy="131501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417927" y="1832146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417927" y="1916842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417927" y="19515896"/>
            <a:ext cx="11549486" cy="434721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803865" y="24128898"/>
            <a:ext cx="8777609" cy="605701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803865" y="30317574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4023238" y="5003596"/>
            <a:ext cx="15844723" cy="3953911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498580" y="5715300"/>
            <a:ext cx="14894039" cy="2530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4023238" y="9360758"/>
            <a:ext cx="15844723" cy="2200224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371822" y="9469343"/>
            <a:ext cx="1514755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371822" y="10316306"/>
            <a:ext cx="15147555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371822" y="10663778"/>
            <a:ext cx="15147555" cy="355011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371822" y="14353328"/>
            <a:ext cx="9196974" cy="1000069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371822" y="24491973"/>
            <a:ext cx="919697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882522" y="14353328"/>
            <a:ext cx="5636855" cy="443808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882522" y="18875964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882522" y="19969338"/>
            <a:ext cx="5636855" cy="443808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882522" y="24491973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7062957" y="25445913"/>
            <a:ext cx="12456419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7062957" y="25867860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371822" y="28720818"/>
            <a:ext cx="15147555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0658003" y="5003596"/>
            <a:ext cx="12081052" cy="85869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923786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923786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923786" y="6306616"/>
            <a:ext cx="11549486" cy="3560263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945222" y="9866880"/>
            <a:ext cx="9528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945222" y="1028882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0658003" y="13993768"/>
            <a:ext cx="12081052" cy="88490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923786" y="14102353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923786" y="14949316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923786" y="15296788"/>
            <a:ext cx="11549486" cy="265783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2309724" y="15674782"/>
            <a:ext cx="8777609" cy="5990970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2309724" y="21797417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30658003" y="23246099"/>
            <a:ext cx="12081052" cy="412323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923786" y="23354684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923786" y="24201647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923786" y="24549119"/>
            <a:ext cx="11549486" cy="2554434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30658003" y="27772586"/>
            <a:ext cx="12081052" cy="35904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923786" y="2788117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923786" y="2872813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923786" y="29075606"/>
            <a:ext cx="10815549" cy="116154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898805" y="29155341"/>
            <a:ext cx="574466" cy="57446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923786" y="30305956"/>
            <a:ext cx="11549486" cy="774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Spotlight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