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4836sn-nte" TargetMode="External"/><Relationship Id="rId4" Type="http://schemas.openxmlformats.org/officeDocument/2006/relationships/hyperlink" Target="https://scifig.ai/go/p4836sn-all" TargetMode="External"/><Relationship Id="rId5" Type="http://schemas.openxmlformats.org/officeDocument/2006/relationships/hyperlink" Target="https://scifig.ai/go/p4836s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4836sn-nte" TargetMode="External"/><Relationship Id="rId4" Type="http://schemas.openxmlformats.org/officeDocument/2006/relationships/hyperlink" Target="https://scifig.ai/go/p4836sn-all" TargetMode="External"/><Relationship Id="rId5" Type="http://schemas.openxmlformats.org/officeDocument/2006/relationships/hyperlink" Target="https://scifig.ai/go/p4836s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scifig.ai/go/p4836sn-nte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scifig.ai/go/p4836sn-all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scifig.ai/go/p4836sn-clr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scifig.ai/go/p4836sn-nte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scifig.ai/go/p4836sn-all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scifig.ai/go/p4836sn-clr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9"/>
            </a:lvl1pPr>
            <a:lvl2pPr marL="457200" indent="0">
              <a:buNone/>
              <a:defRPr sz="2419"/>
            </a:lvl2pPr>
            <a:lvl3pPr marL="914400" indent="0">
              <a:buNone/>
              <a:defRPr sz="2419"/>
            </a:lvl3pPr>
            <a:lvl4pPr marL="1371600" indent="0">
              <a:buNone/>
              <a:defRPr sz="2419"/>
            </a:lvl4pPr>
            <a:lvl5pPr marL="1828800" indent="0">
              <a:buNone/>
              <a:defRPr sz="2419"/>
            </a:lvl5pPr>
            <a:lvl6pPr marL="2286000" indent="0">
              <a:buNone/>
              <a:defRPr sz="2419"/>
            </a:lvl6pPr>
            <a:lvl7pPr marL="2743200" indent="0">
              <a:buNone/>
              <a:defRPr sz="2419"/>
            </a:lvl7pPr>
            <a:lvl8pPr marL="3200400" indent="0">
              <a:buNone/>
              <a:defRPr sz="2419"/>
            </a:lvl8pPr>
            <a:lvl9pPr marL="3657600" indent="0">
              <a:buNone/>
              <a:defRPr sz="241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9"/>
            </a:lvl1pPr>
            <a:lvl2pPr marL="457200" indent="0">
              <a:buNone/>
              <a:defRPr sz="2419"/>
            </a:lvl2pPr>
            <a:lvl3pPr marL="914400" indent="0">
              <a:buNone/>
              <a:defRPr sz="2419"/>
            </a:lvl3pPr>
            <a:lvl4pPr marL="1371600" indent="0">
              <a:buNone/>
              <a:defRPr sz="2419"/>
            </a:lvl4pPr>
            <a:lvl5pPr marL="1828800" indent="0">
              <a:buNone/>
              <a:defRPr sz="2419"/>
            </a:lvl5pPr>
            <a:lvl6pPr marL="2286000" indent="0">
              <a:buNone/>
              <a:defRPr sz="2419"/>
            </a:lvl6pPr>
            <a:lvl7pPr marL="2743200" indent="0">
              <a:buNone/>
              <a:defRPr sz="2419"/>
            </a:lvl7pPr>
            <a:lvl8pPr marL="3200400" indent="0">
              <a:buNone/>
              <a:defRPr sz="2419"/>
            </a:lvl8pPr>
            <a:lvl9pPr marL="3657600" indent="0">
              <a:buNone/>
              <a:defRPr sz="241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35"/>
            </a:lvl1pPr>
            <a:lvl2pPr marL="457200" indent="0">
              <a:buNone/>
              <a:defRPr sz="2535"/>
            </a:lvl2pPr>
            <a:lvl3pPr marL="914400" indent="0">
              <a:buNone/>
              <a:defRPr sz="2535"/>
            </a:lvl3pPr>
            <a:lvl4pPr marL="1371600" indent="0">
              <a:buNone/>
              <a:defRPr sz="2535"/>
            </a:lvl4pPr>
            <a:lvl5pPr marL="1828800" indent="0">
              <a:buNone/>
              <a:defRPr sz="2535"/>
            </a:lvl5pPr>
            <a:lvl6pPr marL="2286000" indent="0">
              <a:buNone/>
              <a:defRPr sz="2535"/>
            </a:lvl6pPr>
            <a:lvl7pPr marL="2743200" indent="0">
              <a:buNone/>
              <a:defRPr sz="2535"/>
            </a:lvl7pPr>
            <a:lvl8pPr marL="3200400" indent="0">
              <a:buNone/>
              <a:defRPr sz="2535"/>
            </a:lvl8pPr>
            <a:lvl9pPr marL="3657600" indent="0">
              <a:buNone/>
              <a:defRPr sz="2535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53"/>
            </a:lvl1pPr>
            <a:lvl2pPr marL="457200" indent="0">
              <a:buNone/>
              <a:defRPr sz="1553"/>
            </a:lvl2pPr>
            <a:lvl3pPr marL="914400" indent="0">
              <a:buNone/>
              <a:defRPr sz="1553"/>
            </a:lvl3pPr>
            <a:lvl4pPr marL="1371600" indent="0">
              <a:buNone/>
              <a:defRPr sz="1553"/>
            </a:lvl4pPr>
            <a:lvl5pPr marL="1828800" indent="0">
              <a:buNone/>
              <a:defRPr sz="1553"/>
            </a:lvl5pPr>
            <a:lvl6pPr marL="2286000" indent="0">
              <a:buNone/>
              <a:defRPr sz="1553"/>
            </a:lvl6pPr>
            <a:lvl7pPr marL="2743200" indent="0">
              <a:buNone/>
              <a:defRPr sz="1553"/>
            </a:lvl7pPr>
            <a:lvl8pPr marL="3200400" indent="0">
              <a:buNone/>
              <a:defRPr sz="1553"/>
            </a:lvl8pPr>
            <a:lvl9pPr marL="3657600" indent="0">
              <a:buNone/>
              <a:defRPr sz="155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53"/>
            </a:lvl1pPr>
            <a:lvl2pPr marL="457200" indent="0">
              <a:buNone/>
              <a:defRPr sz="1553"/>
            </a:lvl2pPr>
            <a:lvl3pPr marL="914400" indent="0">
              <a:buNone/>
              <a:defRPr sz="1553"/>
            </a:lvl3pPr>
            <a:lvl4pPr marL="1371600" indent="0">
              <a:buNone/>
              <a:defRPr sz="1553"/>
            </a:lvl4pPr>
            <a:lvl5pPr marL="1828800" indent="0">
              <a:buNone/>
              <a:defRPr sz="1553"/>
            </a:lvl5pPr>
            <a:lvl6pPr marL="2286000" indent="0">
              <a:buNone/>
              <a:defRPr sz="1553"/>
            </a:lvl6pPr>
            <a:lvl7pPr marL="2743200" indent="0">
              <a:buNone/>
              <a:defRPr sz="1553"/>
            </a:lvl7pPr>
            <a:lvl8pPr marL="3200400" indent="0">
              <a:buNone/>
              <a:defRPr sz="1553"/>
            </a:lvl8pPr>
            <a:lvl9pPr marL="3657600" indent="0">
              <a:buNone/>
              <a:defRPr sz="155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9"/>
            </a:lvl1pPr>
            <a:lvl2pPr marL="457200" indent="0">
              <a:buNone/>
              <a:defRPr sz="2419"/>
            </a:lvl2pPr>
            <a:lvl3pPr marL="914400" indent="0">
              <a:buNone/>
              <a:defRPr sz="2419"/>
            </a:lvl3pPr>
            <a:lvl4pPr marL="1371600" indent="0">
              <a:buNone/>
              <a:defRPr sz="2419"/>
            </a:lvl4pPr>
            <a:lvl5pPr marL="1828800" indent="0">
              <a:buNone/>
              <a:defRPr sz="2419"/>
            </a:lvl5pPr>
            <a:lvl6pPr marL="2286000" indent="0">
              <a:buNone/>
              <a:defRPr sz="2419"/>
            </a:lvl6pPr>
            <a:lvl7pPr marL="2743200" indent="0">
              <a:buNone/>
              <a:defRPr sz="2419"/>
            </a:lvl7pPr>
            <a:lvl8pPr marL="3200400" indent="0">
              <a:buNone/>
              <a:defRPr sz="2419"/>
            </a:lvl8pPr>
            <a:lvl9pPr marL="3657600" indent="0">
              <a:buNone/>
              <a:defRPr sz="24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4836sn-all" TargetMode="External"/><Relationship Id="rId3" Type="http://schemas.openxmlformats.org/officeDocument/2006/relationships/hyperlink" Target="https://scifig.ai/go/p4836s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4836s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4836sn-ftr" TargetMode="External"/><Relationship Id="rId3" Type="http://schemas.openxmlformats.org/officeDocument/2006/relationships/hyperlink" Target="https://scifig.ai/go/p4836sn-fig" TargetMode="External"/><Relationship Id="rId4" Type="http://schemas.openxmlformats.org/officeDocument/2006/relationships/hyperlink" Target="https://scifig.ai/go/p4836s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3891200" cy="52669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948049"/>
            <a:ext cx="41586912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48 × 36 in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567299"/>
            <a:ext cx="41586912" cy="158008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122 × 91 cm  ·  48 × 36 in  ·  Spotlight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965447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5447" y="8155364"/>
            <a:ext cx="18705990" cy="93913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2406457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3219761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19761" y="8155364"/>
            <a:ext cx="18705990" cy="77131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3219761" y="15868511"/>
            <a:ext cx="1870599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965447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447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2406457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3219761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219761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30978847"/>
            <a:ext cx="41586912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30460687"/>
            <a:ext cx="415869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51421"/>
            <a:ext cx="43891200" cy="2184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96875" y="960421"/>
            <a:ext cx="2010162" cy="2010162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91286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603913" y="539750"/>
            <a:ext cx="37365571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603913" y="2207412"/>
            <a:ext cx="37365571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603913" y="3160420"/>
            <a:ext cx="37365571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152144" y="5003596"/>
            <a:ext cx="12081052" cy="128060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417927" y="511218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417927" y="595914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417927" y="6306616"/>
            <a:ext cx="11549486" cy="400311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03865" y="10575519"/>
            <a:ext cx="8777609" cy="6057011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2803865" y="16764195"/>
            <a:ext cx="877760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152144" y="18212876"/>
            <a:ext cx="12081052" cy="131501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417927" y="1832146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417927" y="1916842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417927" y="19515896"/>
            <a:ext cx="11549486" cy="434721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803865" y="24128898"/>
            <a:ext cx="8777609" cy="6057011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2803865" y="30317574"/>
            <a:ext cx="877760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4023238" y="5003596"/>
            <a:ext cx="15844723" cy="3953911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4498580" y="5715300"/>
            <a:ext cx="14894039" cy="2530503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4023238" y="9360758"/>
            <a:ext cx="15844723" cy="22002247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4371822" y="9469343"/>
            <a:ext cx="15147555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4371822" y="10316306"/>
            <a:ext cx="15147555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4371822" y="10663778"/>
            <a:ext cx="15147555" cy="355011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4371822" y="14353328"/>
            <a:ext cx="9196974" cy="10000690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4371822" y="24491973"/>
            <a:ext cx="919697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3882522" y="14353328"/>
            <a:ext cx="5636855" cy="4438082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23882522" y="18875964"/>
            <a:ext cx="563685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3882522" y="19969338"/>
            <a:ext cx="5636855" cy="4438082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23882522" y="24491973"/>
            <a:ext cx="563685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7062957" y="25445913"/>
            <a:ext cx="12456419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7062957" y="25867860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4371822" y="28720818"/>
            <a:ext cx="15147555" cy="518863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30658003" y="5003596"/>
            <a:ext cx="12081052" cy="858692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30923786" y="511218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30923786" y="595914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0923786" y="6306616"/>
            <a:ext cx="11549486" cy="3560263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2945222" y="9866880"/>
            <a:ext cx="95280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2945222" y="1028882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30658003" y="13993768"/>
            <a:ext cx="12081052" cy="884908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30923786" y="14102353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30923786" y="14949316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0923786" y="15296788"/>
            <a:ext cx="11549486" cy="265783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32309724" y="15674782"/>
            <a:ext cx="8777609" cy="5990970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32309724" y="21797417"/>
            <a:ext cx="877760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30658003" y="23246099"/>
            <a:ext cx="12081052" cy="412323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30923786" y="23354684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30923786" y="24201647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0923786" y="24549119"/>
            <a:ext cx="11549486" cy="2554434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30658003" y="27772586"/>
            <a:ext cx="12081052" cy="359041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30923786" y="2788117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30923786" y="2872813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0923786" y="29075606"/>
            <a:ext cx="10815549" cy="1161544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898805" y="29155341"/>
            <a:ext cx="574466" cy="574466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30923786" y="30305956"/>
            <a:ext cx="11549486" cy="774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48 × 36 in Landscape Spotlight | SciFig AI</dc:title>
  <dc:subject>Scientific research poster template</dc:subject>
  <dc:creator>SciFig AI</dc:creator>
  <cp:keywords>48x36 poster template, scientific poster template 48x36, conference poster template landscape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