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qt-nte" TargetMode="External"/><Relationship Id="rId4" Type="http://schemas.openxmlformats.org/officeDocument/2006/relationships/hyperlink" Target="https://scifig.ai/go/p4836qt-all" TargetMode="External"/><Relationship Id="rId5" Type="http://schemas.openxmlformats.org/officeDocument/2006/relationships/hyperlink" Target="https://scifig.ai/go/p4836q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qt-nte" TargetMode="External"/><Relationship Id="rId4" Type="http://schemas.openxmlformats.org/officeDocument/2006/relationships/hyperlink" Target="https://scifig.ai/go/p4836qt-all" TargetMode="External"/><Relationship Id="rId5" Type="http://schemas.openxmlformats.org/officeDocument/2006/relationships/hyperlink" Target="https://scifig.ai/go/p4836q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scifig.ai/go/p4836qt-clr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scifig.ai/go/p4836qt-clr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8"/>
            </a:lvl1pPr>
            <a:lvl2pPr marL="457200" indent="0">
              <a:buNone/>
              <a:defRPr sz="1808"/>
            </a:lvl2pPr>
            <a:lvl3pPr marL="914400" indent="0">
              <a:buNone/>
              <a:defRPr sz="1808"/>
            </a:lvl3pPr>
            <a:lvl4pPr marL="1371600" indent="0">
              <a:buNone/>
              <a:defRPr sz="1808"/>
            </a:lvl4pPr>
            <a:lvl5pPr marL="1828800" indent="0">
              <a:buNone/>
              <a:defRPr sz="1808"/>
            </a:lvl5pPr>
            <a:lvl6pPr marL="2286000" indent="0">
              <a:buNone/>
              <a:defRPr sz="1808"/>
            </a:lvl6pPr>
            <a:lvl7pPr marL="2743200" indent="0">
              <a:buNone/>
              <a:defRPr sz="1808"/>
            </a:lvl7pPr>
            <a:lvl8pPr marL="3200400" indent="0">
              <a:buNone/>
              <a:defRPr sz="1808"/>
            </a:lvl8pPr>
            <a:lvl9pPr marL="3657600" indent="0">
              <a:buNone/>
              <a:defRPr sz="180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8"/>
            </a:lvl1pPr>
            <a:lvl2pPr marL="457200" indent="0">
              <a:buNone/>
              <a:defRPr sz="1808"/>
            </a:lvl2pPr>
            <a:lvl3pPr marL="914400" indent="0">
              <a:buNone/>
              <a:defRPr sz="1808"/>
            </a:lvl3pPr>
            <a:lvl4pPr marL="1371600" indent="0">
              <a:buNone/>
              <a:defRPr sz="1808"/>
            </a:lvl4pPr>
            <a:lvl5pPr marL="1828800" indent="0">
              <a:buNone/>
              <a:defRPr sz="1808"/>
            </a:lvl5pPr>
            <a:lvl6pPr marL="2286000" indent="0">
              <a:buNone/>
              <a:defRPr sz="1808"/>
            </a:lvl6pPr>
            <a:lvl7pPr marL="2743200" indent="0">
              <a:buNone/>
              <a:defRPr sz="1808"/>
            </a:lvl7pPr>
            <a:lvl8pPr marL="3200400" indent="0">
              <a:buNone/>
              <a:defRPr sz="1808"/>
            </a:lvl8pPr>
            <a:lvl9pPr marL="3657600" indent="0">
              <a:buNone/>
              <a:defRPr sz="1808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qt-all" TargetMode="External"/><Relationship Id="rId3" Type="http://schemas.openxmlformats.org/officeDocument/2006/relationships/hyperlink" Target="https://scifig.ai/go/p4836q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q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qt-ftr" TargetMode="External"/><Relationship Id="rId3" Type="http://schemas.openxmlformats.org/officeDocument/2006/relationships/hyperlink" Target="https://scifig.ai/go/p4836qt-fig" TargetMode="External"/><Relationship Id="rId4" Type="http://schemas.openxmlformats.org/officeDocument/2006/relationships/hyperlink" Target="https://scifig.ai/go/p4836q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Four Column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3891200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96875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03596"/>
            <a:ext cx="9804196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67836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67836" y="6306616"/>
            <a:ext cx="9372812" cy="1267012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3758" y="7789321"/>
            <a:ext cx="6560968" cy="508271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773758" y="12970455"/>
            <a:ext cx="65609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746382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746382" y="5003596"/>
            <a:ext cx="9804196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962074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962074" y="6306616"/>
            <a:ext cx="9372812" cy="126701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367996" y="7789321"/>
            <a:ext cx="6560968" cy="508271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367996" y="12970455"/>
            <a:ext cx="65609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2340620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2340620" y="5003596"/>
            <a:ext cx="9804196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2556313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2556313" y="6306616"/>
            <a:ext cx="9372812" cy="398563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3489412" y="10292249"/>
            <a:ext cx="843971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3489412" y="10714195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2934859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2934859" y="5003596"/>
            <a:ext cx="9804196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3150551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3150551" y="6306616"/>
            <a:ext cx="9372812" cy="7443486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152144" y="14369046"/>
            <a:ext cx="41586912" cy="1184601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152144" y="14369046"/>
            <a:ext cx="4158691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2067056" y="14586216"/>
            <a:ext cx="397570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067056" y="15672066"/>
            <a:ext cx="39757087" cy="228355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2067056" y="18321583"/>
            <a:ext cx="8371219" cy="6073349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206705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261696" y="18321583"/>
            <a:ext cx="8371219" cy="6073349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126169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0456336" y="18321583"/>
            <a:ext cx="8371219" cy="6073349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2045633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9650975" y="18321583"/>
            <a:ext cx="8371219" cy="6073349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9650975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152144" y="26618312"/>
            <a:ext cx="21415504" cy="474469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152144" y="26618312"/>
            <a:ext cx="21415504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623285" y="26835482"/>
            <a:ext cx="2047322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23285" y="27921332"/>
            <a:ext cx="20473221" cy="2970532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970898" y="26618312"/>
            <a:ext cx="19768157" cy="474469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970898" y="26618312"/>
            <a:ext cx="1976815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405797" y="26835482"/>
            <a:ext cx="1889835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405797" y="27921332"/>
            <a:ext cx="17878267" cy="207905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545005" y="28051801"/>
            <a:ext cx="759150" cy="759150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405797" y="30074605"/>
            <a:ext cx="18898358" cy="8349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Four Column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