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3891200" cy="3291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p4836qp-nte" TargetMode="External"/><Relationship Id="rId4" Type="http://schemas.openxmlformats.org/officeDocument/2006/relationships/hyperlink" Target="https://scifig.ai/go/p4836qp-all" TargetMode="External"/><Relationship Id="rId5" Type="http://schemas.openxmlformats.org/officeDocument/2006/relationships/hyperlink" Target="https://scifig.ai/go/p4836qp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p4836qp-nte" TargetMode="External"/><Relationship Id="rId4" Type="http://schemas.openxmlformats.org/officeDocument/2006/relationships/hyperlink" Target="https://scifig.ai/go/p4836qp-all" TargetMode="External"/><Relationship Id="rId5" Type="http://schemas.openxmlformats.org/officeDocument/2006/relationships/hyperlink" Target="https://scifig.ai/go/p4836qp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48 × 36 in Landscape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scifig.ai/go/p4836qp-nte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scifig.ai/go/p4836qp-all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scifig.ai/go/p4836qp-clr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48 × 36 in Landscape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scifig.ai/go/p4836qp-nte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scifig.ai/go/p4836qp-all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scifig.ai/go/p4836qp-clr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808"/>
            </a:lvl1pPr>
            <a:lvl2pPr marL="457200" indent="0">
              <a:buNone/>
              <a:defRPr sz="1808"/>
            </a:lvl2pPr>
            <a:lvl3pPr marL="914400" indent="0">
              <a:buNone/>
              <a:defRPr sz="1808"/>
            </a:lvl3pPr>
            <a:lvl4pPr marL="1371600" indent="0">
              <a:buNone/>
              <a:defRPr sz="1808"/>
            </a:lvl4pPr>
            <a:lvl5pPr marL="1828800" indent="0">
              <a:buNone/>
              <a:defRPr sz="1808"/>
            </a:lvl5pPr>
            <a:lvl6pPr marL="2286000" indent="0">
              <a:buNone/>
              <a:defRPr sz="1808"/>
            </a:lvl6pPr>
            <a:lvl7pPr marL="2743200" indent="0">
              <a:buNone/>
              <a:defRPr sz="1808"/>
            </a:lvl7pPr>
            <a:lvl8pPr marL="3200400" indent="0">
              <a:buNone/>
              <a:defRPr sz="1808"/>
            </a:lvl8pPr>
            <a:lvl9pPr marL="3657600" indent="0">
              <a:buNone/>
              <a:defRPr sz="1808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808"/>
            </a:lvl1pPr>
            <a:lvl2pPr marL="457200" indent="0">
              <a:buNone/>
              <a:defRPr sz="1808"/>
            </a:lvl2pPr>
            <a:lvl3pPr marL="914400" indent="0">
              <a:buNone/>
              <a:defRPr sz="1808"/>
            </a:lvl3pPr>
            <a:lvl4pPr marL="1371600" indent="0">
              <a:buNone/>
              <a:defRPr sz="1808"/>
            </a:lvl4pPr>
            <a:lvl5pPr marL="1828800" indent="0">
              <a:buNone/>
              <a:defRPr sz="1808"/>
            </a:lvl5pPr>
            <a:lvl6pPr marL="2286000" indent="0">
              <a:buNone/>
              <a:defRPr sz="1808"/>
            </a:lvl6pPr>
            <a:lvl7pPr marL="2743200" indent="0">
              <a:buNone/>
              <a:defRPr sz="1808"/>
            </a:lvl7pPr>
            <a:lvl8pPr marL="3200400" indent="0">
              <a:buNone/>
              <a:defRPr sz="1808"/>
            </a:lvl8pPr>
            <a:lvl9pPr marL="3657600" indent="0">
              <a:buNone/>
              <a:defRPr sz="1808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7"/>
            </a:lvl1pPr>
            <a:lvl2pPr marL="457200" indent="0">
              <a:buNone/>
              <a:defRPr sz="2307"/>
            </a:lvl2pPr>
            <a:lvl3pPr marL="914400" indent="0">
              <a:buNone/>
              <a:defRPr sz="2307"/>
            </a:lvl3pPr>
            <a:lvl4pPr marL="1371600" indent="0">
              <a:buNone/>
              <a:defRPr sz="2307"/>
            </a:lvl4pPr>
            <a:lvl5pPr marL="1828800" indent="0">
              <a:buNone/>
              <a:defRPr sz="2307"/>
            </a:lvl5pPr>
            <a:lvl6pPr marL="2286000" indent="0">
              <a:buNone/>
              <a:defRPr sz="2307"/>
            </a:lvl6pPr>
            <a:lvl7pPr marL="2743200" indent="0">
              <a:buNone/>
              <a:defRPr sz="2307"/>
            </a:lvl7pPr>
            <a:lvl8pPr marL="3200400" indent="0">
              <a:buNone/>
              <a:defRPr sz="2307"/>
            </a:lvl8pPr>
            <a:lvl9pPr marL="3657600" indent="0">
              <a:buNone/>
              <a:defRPr sz="2307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7"/>
            </a:lvl1pPr>
            <a:lvl2pPr marL="457200" indent="0">
              <a:buNone/>
              <a:defRPr sz="2307"/>
            </a:lvl2pPr>
            <a:lvl3pPr marL="914400" indent="0">
              <a:buNone/>
              <a:defRPr sz="2307"/>
            </a:lvl3pPr>
            <a:lvl4pPr marL="1371600" indent="0">
              <a:buNone/>
              <a:defRPr sz="2307"/>
            </a:lvl4pPr>
            <a:lvl5pPr marL="1828800" indent="0">
              <a:buNone/>
              <a:defRPr sz="2307"/>
            </a:lvl5pPr>
            <a:lvl6pPr marL="2286000" indent="0">
              <a:buNone/>
              <a:defRPr sz="2307"/>
            </a:lvl6pPr>
            <a:lvl7pPr marL="2743200" indent="0">
              <a:buNone/>
              <a:defRPr sz="2307"/>
            </a:lvl7pPr>
            <a:lvl8pPr marL="3200400" indent="0">
              <a:buNone/>
              <a:defRPr sz="2307"/>
            </a:lvl8pPr>
            <a:lvl9pPr marL="3657600" indent="0">
              <a:buNone/>
              <a:defRPr sz="2307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7"/>
            </a:lvl1pPr>
            <a:lvl2pPr marL="457200" indent="0">
              <a:buNone/>
              <a:defRPr sz="2307"/>
            </a:lvl2pPr>
            <a:lvl3pPr marL="914400" indent="0">
              <a:buNone/>
              <a:defRPr sz="2307"/>
            </a:lvl3pPr>
            <a:lvl4pPr marL="1371600" indent="0">
              <a:buNone/>
              <a:defRPr sz="2307"/>
            </a:lvl4pPr>
            <a:lvl5pPr marL="1828800" indent="0">
              <a:buNone/>
              <a:defRPr sz="2307"/>
            </a:lvl5pPr>
            <a:lvl6pPr marL="2286000" indent="0">
              <a:buNone/>
              <a:defRPr sz="2307"/>
            </a:lvl6pPr>
            <a:lvl7pPr marL="2743200" indent="0">
              <a:buNone/>
              <a:defRPr sz="2307"/>
            </a:lvl7pPr>
            <a:lvl8pPr marL="3200400" indent="0">
              <a:buNone/>
              <a:defRPr sz="2307"/>
            </a:lvl8pPr>
            <a:lvl9pPr marL="3657600" indent="0">
              <a:buNone/>
              <a:defRPr sz="2307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7"/>
            </a:lvl1pPr>
            <a:lvl2pPr marL="457200" indent="0">
              <a:buNone/>
              <a:defRPr sz="2307"/>
            </a:lvl2pPr>
            <a:lvl3pPr marL="914400" indent="0">
              <a:buNone/>
              <a:defRPr sz="2307"/>
            </a:lvl3pPr>
            <a:lvl4pPr marL="1371600" indent="0">
              <a:buNone/>
              <a:defRPr sz="2307"/>
            </a:lvl4pPr>
            <a:lvl5pPr marL="1828800" indent="0">
              <a:buNone/>
              <a:defRPr sz="2307"/>
            </a:lvl5pPr>
            <a:lvl6pPr marL="2286000" indent="0">
              <a:buNone/>
              <a:defRPr sz="2307"/>
            </a:lvl6pPr>
            <a:lvl7pPr marL="2743200" indent="0">
              <a:buNone/>
              <a:defRPr sz="2307"/>
            </a:lvl7pPr>
            <a:lvl8pPr marL="3200400" indent="0">
              <a:buNone/>
              <a:defRPr sz="2307"/>
            </a:lvl8pPr>
            <a:lvl9pPr marL="3657600" indent="0">
              <a:buNone/>
              <a:defRPr sz="2307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p4836qp-all" TargetMode="External"/><Relationship Id="rId3" Type="http://schemas.openxmlformats.org/officeDocument/2006/relationships/hyperlink" Target="https://scifig.ai/go/p4836qp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p4836qp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p4836qp-ftr" TargetMode="External"/><Relationship Id="rId3" Type="http://schemas.openxmlformats.org/officeDocument/2006/relationships/hyperlink" Target="https://scifig.ai/go/p4836qp-fig" TargetMode="External"/><Relationship Id="rId4" Type="http://schemas.openxmlformats.org/officeDocument/2006/relationships/hyperlink" Target="https://scifig.ai/go/p4836qp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3891200" cy="526694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152144" y="948049"/>
            <a:ext cx="41586912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48 × 36 in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152144" y="2567299"/>
            <a:ext cx="41586912" cy="158008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122 × 91 cm  ·  48 × 36 in  ·  Four Column layout  ·  Plum</a:t>
            </a:r>
          </a:p>
        </p:txBody>
      </p:sp>
      <p:sp>
        <p:nvSpPr>
          <p:cNvPr id="5" name="info-block-1"/>
          <p:cNvSpPr/>
          <p:nvPr/>
        </p:nvSpPr>
        <p:spPr>
          <a:xfrm>
            <a:off x="1152144" y="6419088"/>
            <a:ext cx="20332598" cy="119409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965447" y="7232391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65447" y="8155364"/>
            <a:ext cx="18705990" cy="93913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2406457" y="6419088"/>
            <a:ext cx="20332598" cy="119409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3219761" y="7232391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219761" y="8155364"/>
            <a:ext cx="18705990" cy="771314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3219761" y="15868511"/>
            <a:ext cx="18705990" cy="167823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88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152144" y="19281760"/>
            <a:ext cx="20332598" cy="9949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965447" y="20095064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65447" y="21018037"/>
            <a:ext cx="18705990" cy="740019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2406457" y="19281760"/>
            <a:ext cx="20332598" cy="9949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3219761" y="20095064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3219761" y="21018037"/>
            <a:ext cx="18705990" cy="740019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31996684"/>
            <a:ext cx="43891200" cy="9217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31996684"/>
            <a:ext cx="43891200" cy="553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152144" y="32273199"/>
            <a:ext cx="41586912" cy="41477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152144" y="30978847"/>
            <a:ext cx="41586912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152144" y="30460687"/>
            <a:ext cx="4158691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43891200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96875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96875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91286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603913" y="539750"/>
            <a:ext cx="37365571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603913" y="2207412"/>
            <a:ext cx="37365571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603913" y="3160420"/>
            <a:ext cx="37365571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31996684"/>
            <a:ext cx="43891200" cy="9217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31996684"/>
            <a:ext cx="43891200" cy="553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152144" y="32273199"/>
            <a:ext cx="41586912" cy="41477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152144" y="5003596"/>
            <a:ext cx="9804196" cy="896219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152144" y="5003596"/>
            <a:ext cx="9804196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367836" y="5220766"/>
            <a:ext cx="93728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367836" y="6306616"/>
            <a:ext cx="9372812" cy="1267012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3758" y="7789321"/>
            <a:ext cx="6560968" cy="5082719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773758" y="12970455"/>
            <a:ext cx="65609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1746382" y="5003596"/>
            <a:ext cx="9804196" cy="896219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1746382" y="5003596"/>
            <a:ext cx="9804196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1962074" y="5220766"/>
            <a:ext cx="93728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1962074" y="6306616"/>
            <a:ext cx="9372812" cy="1267012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3367996" y="7789321"/>
            <a:ext cx="6560968" cy="5082719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3367996" y="12970455"/>
            <a:ext cx="65609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22340620" y="5003596"/>
            <a:ext cx="9804196" cy="896219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22340620" y="5003596"/>
            <a:ext cx="9804196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22556313" y="5220766"/>
            <a:ext cx="93728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22556313" y="6306616"/>
            <a:ext cx="9372812" cy="3985632"/>
          </a:xfrm>
        </p:spPr>
        <p:txBody>
          <a:bodyPr/>
          <a:lstStyle/>
          <a:p/>
        </p:txBody>
      </p:sp>
      <p:sp>
        <p:nvSpPr>
          <p:cNvPr id="39" name="results-table-caption"/>
          <p:cNvSpPr txBox="1"/>
          <p:nvPr/>
        </p:nvSpPr>
        <p:spPr>
          <a:xfrm>
            <a:off x="23489412" y="10292249"/>
            <a:ext cx="8439713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0" name="results-table"/>
          <p:cNvGraphicFramePr>
            <a:graphicFrameLocks noGrp="1"/>
          </p:cNvGraphicFramePr>
          <p:nvPr/>
        </p:nvGraphicFramePr>
        <p:xfrm>
          <a:off x="23489412" y="10714195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1" name="sec-conclu"/>
          <p:cNvSpPr/>
          <p:nvPr/>
        </p:nvSpPr>
        <p:spPr>
          <a:xfrm>
            <a:off x="32934859" y="5003596"/>
            <a:ext cx="9804196" cy="896219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2" name="sec-conclu-head"/>
          <p:cNvSpPr/>
          <p:nvPr/>
        </p:nvSpPr>
        <p:spPr>
          <a:xfrm>
            <a:off x="32934859" y="5003596"/>
            <a:ext cx="9804196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conclu-title"/>
          <p:cNvSpPr txBox="1"/>
          <p:nvPr/>
        </p:nvSpPr>
        <p:spPr>
          <a:xfrm>
            <a:off x="33150551" y="5220766"/>
            <a:ext cx="93728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33150551" y="6306616"/>
            <a:ext cx="9372812" cy="7443486"/>
          </a:xfrm>
        </p:spPr>
        <p:txBody>
          <a:bodyPr/>
          <a:lstStyle/>
          <a:p/>
        </p:txBody>
      </p:sp>
      <p:sp>
        <p:nvSpPr>
          <p:cNvPr id="44" name="sec-result"/>
          <p:cNvSpPr/>
          <p:nvPr/>
        </p:nvSpPr>
        <p:spPr>
          <a:xfrm>
            <a:off x="1152144" y="14369046"/>
            <a:ext cx="41586912" cy="1184601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result-head"/>
          <p:cNvSpPr/>
          <p:nvPr/>
        </p:nvSpPr>
        <p:spPr>
          <a:xfrm>
            <a:off x="1152144" y="14369046"/>
            <a:ext cx="41586912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result-title"/>
          <p:cNvSpPr txBox="1"/>
          <p:nvPr/>
        </p:nvSpPr>
        <p:spPr>
          <a:xfrm>
            <a:off x="2067056" y="14586216"/>
            <a:ext cx="397570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067056" y="15672066"/>
            <a:ext cx="39757087" cy="2283553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2067056" y="18321583"/>
            <a:ext cx="8371219" cy="6073349"/>
          </a:xfrm>
        </p:spPr>
        <p:txBody>
          <a:bodyPr/>
          <a:p/>
        </p:txBody>
      </p:sp>
      <p:sp>
        <p:nvSpPr>
          <p:cNvPr id="47" name="fig-3-caption"/>
          <p:cNvSpPr txBox="1"/>
          <p:nvPr/>
        </p:nvSpPr>
        <p:spPr>
          <a:xfrm>
            <a:off x="2067056" y="24520501"/>
            <a:ext cx="83712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1261696" y="18321583"/>
            <a:ext cx="8371219" cy="6073349"/>
          </a:xfrm>
        </p:spPr>
        <p:txBody>
          <a:bodyPr/>
          <a:p/>
        </p:txBody>
      </p:sp>
      <p:sp>
        <p:nvSpPr>
          <p:cNvPr id="48" name="fig-4-caption"/>
          <p:cNvSpPr txBox="1"/>
          <p:nvPr/>
        </p:nvSpPr>
        <p:spPr>
          <a:xfrm>
            <a:off x="11261696" y="24520501"/>
            <a:ext cx="83712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20456336" y="18321583"/>
            <a:ext cx="8371219" cy="6073349"/>
          </a:xfrm>
        </p:spPr>
        <p:txBody>
          <a:bodyPr/>
          <a:p/>
        </p:txBody>
      </p:sp>
      <p:sp>
        <p:nvSpPr>
          <p:cNvPr id="49" name="fig-5-caption"/>
          <p:cNvSpPr txBox="1"/>
          <p:nvPr/>
        </p:nvSpPr>
        <p:spPr>
          <a:xfrm>
            <a:off x="20456336" y="24520501"/>
            <a:ext cx="83712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9650975" y="18321583"/>
            <a:ext cx="8371219" cy="6073349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9650975" y="24520501"/>
            <a:ext cx="83712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1152144" y="26618312"/>
            <a:ext cx="21415504" cy="474469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1152144" y="26618312"/>
            <a:ext cx="21415504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623285" y="26835482"/>
            <a:ext cx="2047322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623285" y="27921332"/>
            <a:ext cx="20473221" cy="2970532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2970898" y="26618312"/>
            <a:ext cx="19768157" cy="474469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2970898" y="26618312"/>
            <a:ext cx="1976815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3405797" y="26835482"/>
            <a:ext cx="1889835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3405797" y="27921332"/>
            <a:ext cx="17878267" cy="2079056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1545005" y="28051801"/>
            <a:ext cx="759150" cy="759150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3405797" y="30074605"/>
            <a:ext cx="18898358" cy="83494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92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92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4A2545"/>
      </a:accent1>
      <a:accent2>
        <a:srgbClr val="9A7B6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A2545"/>
      </a:hlink>
      <a:folHlink>
        <a:srgbClr val="4A25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48 × 36 in Landscape Four Column | SciFig AI</dc:title>
  <dc:subject>Scientific research poster template</dc:subject>
  <dc:creator>SciFig AI</dc:creator>
  <cp:keywords>48x36 poster template, scientific poster template 48x36, conference poster template landscape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