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4836cn-nte" TargetMode="External"/><Relationship Id="rId4" Type="http://schemas.openxmlformats.org/officeDocument/2006/relationships/hyperlink" Target="https://scifig.ai/go/p4836cn-all" TargetMode="External"/><Relationship Id="rId5" Type="http://schemas.openxmlformats.org/officeDocument/2006/relationships/hyperlink" Target="https://scifig.ai/go/p4836c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4836cn-nte" TargetMode="External"/><Relationship Id="rId4" Type="http://schemas.openxmlformats.org/officeDocument/2006/relationships/hyperlink" Target="https://scifig.ai/go/p4836cn-all" TargetMode="External"/><Relationship Id="rId5" Type="http://schemas.openxmlformats.org/officeDocument/2006/relationships/hyperlink" Target="https://scifig.ai/go/p4836c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scifig.ai/go/p4836cn-clr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scifig.ai/go/p4836cn-clr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03"/>
            </a:lvl1pPr>
            <a:lvl2pPr marL="457200" indent="0">
              <a:buNone/>
              <a:defRPr sz="2003"/>
            </a:lvl2pPr>
            <a:lvl3pPr marL="914400" indent="0">
              <a:buNone/>
              <a:defRPr sz="2003"/>
            </a:lvl3pPr>
            <a:lvl4pPr marL="1371600" indent="0">
              <a:buNone/>
              <a:defRPr sz="2003"/>
            </a:lvl4pPr>
            <a:lvl5pPr marL="1828800" indent="0">
              <a:buNone/>
              <a:defRPr sz="2003"/>
            </a:lvl5pPr>
            <a:lvl6pPr marL="2286000" indent="0">
              <a:buNone/>
              <a:defRPr sz="2003"/>
            </a:lvl6pPr>
            <a:lvl7pPr marL="2743200" indent="0">
              <a:buNone/>
              <a:defRPr sz="2003"/>
            </a:lvl7pPr>
            <a:lvl8pPr marL="3200400" indent="0">
              <a:buNone/>
              <a:defRPr sz="2003"/>
            </a:lvl8pPr>
            <a:lvl9pPr marL="3657600" indent="0">
              <a:buNone/>
              <a:defRPr sz="200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03"/>
            </a:lvl1pPr>
            <a:lvl2pPr marL="457200" indent="0">
              <a:buNone/>
              <a:defRPr sz="2003"/>
            </a:lvl2pPr>
            <a:lvl3pPr marL="914400" indent="0">
              <a:buNone/>
              <a:defRPr sz="2003"/>
            </a:lvl3pPr>
            <a:lvl4pPr marL="1371600" indent="0">
              <a:buNone/>
              <a:defRPr sz="2003"/>
            </a:lvl4pPr>
            <a:lvl5pPr marL="1828800" indent="0">
              <a:buNone/>
              <a:defRPr sz="2003"/>
            </a:lvl5pPr>
            <a:lvl6pPr marL="2286000" indent="0">
              <a:buNone/>
              <a:defRPr sz="2003"/>
            </a:lvl6pPr>
            <a:lvl7pPr marL="2743200" indent="0">
              <a:buNone/>
              <a:defRPr sz="2003"/>
            </a:lvl7pPr>
            <a:lvl8pPr marL="3200400" indent="0">
              <a:buNone/>
              <a:defRPr sz="2003"/>
            </a:lvl8pPr>
            <a:lvl9pPr marL="3657600" indent="0">
              <a:buNone/>
              <a:defRPr sz="2003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4836cn-all" TargetMode="External"/><Relationship Id="rId3" Type="http://schemas.openxmlformats.org/officeDocument/2006/relationships/hyperlink" Target="https://scifig.ai/go/p4836c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4836c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4836cn-ftr" TargetMode="External"/><Relationship Id="rId3" Type="http://schemas.openxmlformats.org/officeDocument/2006/relationships/hyperlink" Target="https://scifig.ai/go/p4836cn-fig" TargetMode="External"/><Relationship Id="rId4" Type="http://schemas.openxmlformats.org/officeDocument/2006/relationships/hyperlink" Target="https://scifig.ai/go/p4836c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3891200" cy="52669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948049"/>
            <a:ext cx="41586912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48 × 36 in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567299"/>
            <a:ext cx="41586912" cy="158008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122 × 91 cm  ·  48 × 36 in  ·  Classic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965447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65447" y="8155364"/>
            <a:ext cx="18705990" cy="93913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2406457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3219761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19761" y="8155364"/>
            <a:ext cx="18705990" cy="77131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3219761" y="15868511"/>
            <a:ext cx="1870599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965447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447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2406457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3219761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219761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30978847"/>
            <a:ext cx="41586912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30460687"/>
            <a:ext cx="415869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3891200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96875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96875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03913" y="539750"/>
            <a:ext cx="37365571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03913" y="2207412"/>
            <a:ext cx="37365571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03913" y="3160420"/>
            <a:ext cx="37365571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03596"/>
            <a:ext cx="10001707" cy="1279978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03596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72181" y="5220766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72181" y="6306616"/>
            <a:ext cx="9561632" cy="4615913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19577" y="11142567"/>
            <a:ext cx="7266840" cy="5552124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519577" y="16803694"/>
            <a:ext cx="726684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52144" y="18206630"/>
            <a:ext cx="10001707" cy="1315637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52144" y="18206630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372181" y="18423800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72181" y="19509650"/>
            <a:ext cx="9561632" cy="497250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519577" y="24702193"/>
            <a:ext cx="7266840" cy="5552124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519577" y="30363319"/>
            <a:ext cx="726684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943892" y="5003596"/>
            <a:ext cx="20793456" cy="2635940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943892" y="5003596"/>
            <a:ext cx="20793456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401348" y="5220766"/>
            <a:ext cx="19878543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401348" y="6306616"/>
            <a:ext cx="19878543" cy="7737236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401348" y="14226834"/>
            <a:ext cx="9320362" cy="6817380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2401348" y="21184020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2133421" y="14226834"/>
            <a:ext cx="9320362" cy="6817380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22133421" y="21184020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401348" y="22375378"/>
            <a:ext cx="9320362" cy="6817380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2401348" y="29332564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133421" y="22375378"/>
            <a:ext cx="9320362" cy="6817380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2133421" y="29332564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401348" y="30386686"/>
            <a:ext cx="19878543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33527390" y="5003596"/>
            <a:ext cx="10001707" cy="1032582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33527390" y="5003596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33747427" y="5220766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3747427" y="6306616"/>
            <a:ext cx="9561632" cy="534490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34774936" y="11651526"/>
            <a:ext cx="853412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34774936" y="12073473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33527390" y="15732668"/>
            <a:ext cx="10001707" cy="558401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33527390" y="15732668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33747427" y="15949838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3747427" y="17035688"/>
            <a:ext cx="9561632" cy="4060960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33527390" y="21719937"/>
            <a:ext cx="10001707" cy="494127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33527390" y="21719937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33747427" y="21937107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3747427" y="23022957"/>
            <a:ext cx="9561632" cy="341822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33527390" y="27064466"/>
            <a:ext cx="10001707" cy="429853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33527390" y="27064466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33747427" y="27281636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3747427" y="28367486"/>
            <a:ext cx="8741843" cy="193370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2621293" y="28433497"/>
            <a:ext cx="687766" cy="687766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33747427" y="30368536"/>
            <a:ext cx="9561632" cy="7575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48 × 36 in Landscape Classic | SciFig AI</dc:title>
  <dc:subject>Scientific research poster template</dc:subject>
  <dc:creator>SciFig AI</dc:creator>
  <cp:keywords>48x36 poster template, scientific poster template 48x36, conference poster template landscape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