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cc-nte" TargetMode="External"/><Relationship Id="rId4" Type="http://schemas.openxmlformats.org/officeDocument/2006/relationships/hyperlink" Target="https://scifig.ai/go/p4836cc-all" TargetMode="External"/><Relationship Id="rId5" Type="http://schemas.openxmlformats.org/officeDocument/2006/relationships/hyperlink" Target="https://scifig.ai/go/p4836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cc-nte" TargetMode="External"/><Relationship Id="rId4" Type="http://schemas.openxmlformats.org/officeDocument/2006/relationships/hyperlink" Target="https://scifig.ai/go/p4836cc-all" TargetMode="External"/><Relationship Id="rId5" Type="http://schemas.openxmlformats.org/officeDocument/2006/relationships/hyperlink" Target="https://scifig.ai/go/p4836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cc-all" TargetMode="External"/><Relationship Id="rId3" Type="http://schemas.openxmlformats.org/officeDocument/2006/relationships/hyperlink" Target="https://scifig.ai/go/p4836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cc-ftr" TargetMode="External"/><Relationship Id="rId3" Type="http://schemas.openxmlformats.org/officeDocument/2006/relationships/hyperlink" Target="https://scifig.ai/go/p4836cc-fig" TargetMode="External"/><Relationship Id="rId4" Type="http://schemas.openxmlformats.org/officeDocument/2006/relationships/hyperlink" Target="https://scifig.ai/go/p4836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10001707" cy="1279978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72181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72181" y="6306616"/>
            <a:ext cx="9561632" cy="4615913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9577" y="11142567"/>
            <a:ext cx="7266840" cy="555212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519577" y="16803694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18206630"/>
            <a:ext cx="10001707" cy="131563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18206630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72181" y="18423800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72181" y="19509650"/>
            <a:ext cx="9561632" cy="49725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519577" y="24702193"/>
            <a:ext cx="7266840" cy="555212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519577" y="30363319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943892" y="5003596"/>
            <a:ext cx="20793456" cy="2635940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943892" y="5003596"/>
            <a:ext cx="20793456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401348" y="5220766"/>
            <a:ext cx="1987854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401348" y="6306616"/>
            <a:ext cx="19878543" cy="773723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401348" y="14226834"/>
            <a:ext cx="9320362" cy="6817380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401348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2133421" y="14226834"/>
            <a:ext cx="9320362" cy="6817380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2133421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401348" y="22375378"/>
            <a:ext cx="9320362" cy="6817380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401348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133421" y="22375378"/>
            <a:ext cx="9320362" cy="6817380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133421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401348" y="30386686"/>
            <a:ext cx="19878543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3527390" y="5003596"/>
            <a:ext cx="10001707" cy="103258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3527390" y="500359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3747427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3747427" y="6306616"/>
            <a:ext cx="9561632" cy="53449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4774936" y="11651526"/>
            <a:ext cx="853412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4774936" y="12073473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3527390" y="15732668"/>
            <a:ext cx="10001707" cy="55840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3527390" y="15732668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3747427" y="15949838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3747427" y="17035688"/>
            <a:ext cx="9561632" cy="406096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3527390" y="21719937"/>
            <a:ext cx="10001707" cy="494127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3527390" y="21719937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3747427" y="21937107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3747427" y="23022957"/>
            <a:ext cx="9561632" cy="341822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3527390" y="27064466"/>
            <a:ext cx="10001707" cy="42985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3527390" y="27064466"/>
            <a:ext cx="1000170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3747427" y="2728163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3747427" y="28367486"/>
            <a:ext cx="8741843" cy="193370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2621293" y="28433497"/>
            <a:ext cx="687766" cy="687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3747427" y="30368536"/>
            <a:ext cx="9561632" cy="7575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Classic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