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st-nte" TargetMode="External"/><Relationship Id="rId4" Type="http://schemas.openxmlformats.org/officeDocument/2006/relationships/hyperlink" Target="https://scifig.ai/go/sq46st-all" TargetMode="External"/><Relationship Id="rId5" Type="http://schemas.openxmlformats.org/officeDocument/2006/relationships/hyperlink" Target="https://scifig.ai/go/sq46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st-nte" TargetMode="External"/><Relationship Id="rId4" Type="http://schemas.openxmlformats.org/officeDocument/2006/relationships/hyperlink" Target="https://scifig.ai/go/sq46st-all" TargetMode="External"/><Relationship Id="rId5" Type="http://schemas.openxmlformats.org/officeDocument/2006/relationships/hyperlink" Target="https://scifig.ai/go/sq46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857"/>
            </a:lvl1pPr>
            <a:lvl2pPr marL="457200" indent="0">
              <a:buNone/>
              <a:defRPr sz="3857"/>
            </a:lvl2pPr>
            <a:lvl3pPr marL="914400" indent="0">
              <a:buNone/>
              <a:defRPr sz="3857"/>
            </a:lvl3pPr>
            <a:lvl4pPr marL="1371600" indent="0">
              <a:buNone/>
              <a:defRPr sz="3857"/>
            </a:lvl4pPr>
            <a:lvl5pPr marL="1828800" indent="0">
              <a:buNone/>
              <a:defRPr sz="3857"/>
            </a:lvl5pPr>
            <a:lvl6pPr marL="2286000" indent="0">
              <a:buNone/>
              <a:defRPr sz="3857"/>
            </a:lvl6pPr>
            <a:lvl7pPr marL="2743200" indent="0">
              <a:buNone/>
              <a:defRPr sz="3857"/>
            </a:lvl7pPr>
            <a:lvl8pPr marL="3200400" indent="0">
              <a:buNone/>
              <a:defRPr sz="3857"/>
            </a:lvl8pPr>
            <a:lvl9pPr marL="3657600" indent="0">
              <a:buNone/>
              <a:defRPr sz="385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st-all" TargetMode="External"/><Relationship Id="rId3" Type="http://schemas.openxmlformats.org/officeDocument/2006/relationships/hyperlink" Target="https://scifig.ai/go/sq46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st-ftr" TargetMode="External"/><Relationship Id="rId3" Type="http://schemas.openxmlformats.org/officeDocument/2006/relationships/hyperlink" Target="https://scifig.ai/go/sq46st-fig" TargetMode="External"/><Relationship Id="rId4" Type="http://schemas.openxmlformats.org/officeDocument/2006/relationships/hyperlink" Target="https://scifig.ai/go/sq46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713457"/>
            <a:ext cx="42062400" cy="2480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472184" y="5771235"/>
            <a:ext cx="11230660" cy="1664386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719258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719258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719258" y="7219035"/>
            <a:ext cx="10736511" cy="752901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7639" y="14995125"/>
            <a:ext cx="8159748" cy="620588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3007639" y="21323403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472184" y="22930360"/>
            <a:ext cx="11230660" cy="171445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719258" y="23051010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719258" y="23992080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719258" y="24378160"/>
            <a:ext cx="10736511" cy="80297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3007639" y="32654980"/>
            <a:ext cx="8159748" cy="620588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3007639" y="38983258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712342" y="5771235"/>
            <a:ext cx="14637715" cy="514555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151473" y="6697435"/>
            <a:ext cx="13759452" cy="32931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60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712342" y="11432057"/>
            <a:ext cx="14637715" cy="2864289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034372" y="11552707"/>
            <a:ext cx="13993655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034372" y="12493777"/>
            <a:ext cx="13993655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034372" y="12879857"/>
            <a:ext cx="13993655" cy="509708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034372" y="18105748"/>
            <a:ext cx="13993655" cy="77007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034372" y="26016419"/>
            <a:ext cx="1399365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034372" y="27150865"/>
            <a:ext cx="6851914" cy="4418747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4034372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1176113" y="27150865"/>
            <a:ext cx="6851914" cy="4418747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1176113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014700" y="32678025"/>
            <a:ext cx="12013327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014700" y="33135134"/>
          <a:ext cx="10032999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59"/>
                <a:gridCol w="1778508"/>
                <a:gridCol w="1778508"/>
                <a:gridCol w="1778508"/>
                <a:gridCol w="1778508"/>
                <a:gridCol w="1778508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034372" y="36054603"/>
            <a:ext cx="13993655" cy="13570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359555" y="5771235"/>
            <a:ext cx="11230660" cy="1164895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9606629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9606629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9606629" y="7219035"/>
            <a:ext cx="10736511" cy="5986879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0730240" y="13205914"/>
            <a:ext cx="9612900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0730240" y="13663024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359555" y="17935454"/>
            <a:ext cx="11230660" cy="1083119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9606629" y="18056104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9606629" y="18997174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9606629" y="19383254"/>
            <a:ext cx="10736511" cy="1716349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0895011" y="21346678"/>
            <a:ext cx="8159748" cy="6205881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0895011" y="27674956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359555" y="29281913"/>
            <a:ext cx="11230660" cy="550932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9606629" y="29402563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9606629" y="30343633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9606629" y="30729713"/>
            <a:ext cx="10736511" cy="3814446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359555" y="35306498"/>
            <a:ext cx="11230660" cy="476845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9606629" y="35427148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9606629" y="36368218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9606629" y="36754298"/>
            <a:ext cx="9825314" cy="215817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580189" y="36828421"/>
            <a:ext cx="762952" cy="762952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9606629" y="38985707"/>
            <a:ext cx="10736511" cy="8238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Spotlight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