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2062400" cy="4206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sq46sp-nte" TargetMode="External"/><Relationship Id="rId4" Type="http://schemas.openxmlformats.org/officeDocument/2006/relationships/hyperlink" Target="https://scifig.ai/go/sq46sp-all" TargetMode="External"/><Relationship Id="rId5" Type="http://schemas.openxmlformats.org/officeDocument/2006/relationships/hyperlink" Target="https://scifig.ai/go/sq46sp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sq46sp-nte" TargetMode="External"/><Relationship Id="rId4" Type="http://schemas.openxmlformats.org/officeDocument/2006/relationships/hyperlink" Target="https://scifig.ai/go/sq46sp-all" TargetMode="External"/><Relationship Id="rId5" Type="http://schemas.openxmlformats.org/officeDocument/2006/relationships/hyperlink" Target="https://scifig.ai/go/sq46sp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46 × 46 in Square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scifig.ai/go/sq46sp-nte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scifig.ai/go/sq46sp-all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scifig.ai/go/sq46sp-clr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46 × 46 in Square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scifig.ai/go/sq46sp-nte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scifig.ai/go/sq46sp-all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scifig.ai/go/sq46sp-clr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249"/>
            </a:lvl1pPr>
            <a:lvl2pPr marL="457200" indent="0">
              <a:buNone/>
              <a:defRPr sz="2249"/>
            </a:lvl2pPr>
            <a:lvl3pPr marL="914400" indent="0">
              <a:buNone/>
              <a:defRPr sz="2249"/>
            </a:lvl3pPr>
            <a:lvl4pPr marL="1371600" indent="0">
              <a:buNone/>
              <a:defRPr sz="2249"/>
            </a:lvl4pPr>
            <a:lvl5pPr marL="1828800" indent="0">
              <a:buNone/>
              <a:defRPr sz="2249"/>
            </a:lvl5pPr>
            <a:lvl6pPr marL="2286000" indent="0">
              <a:buNone/>
              <a:defRPr sz="2249"/>
            </a:lvl6pPr>
            <a:lvl7pPr marL="2743200" indent="0">
              <a:buNone/>
              <a:defRPr sz="2249"/>
            </a:lvl7pPr>
            <a:lvl8pPr marL="3200400" indent="0">
              <a:buNone/>
              <a:defRPr sz="2249"/>
            </a:lvl8pPr>
            <a:lvl9pPr marL="3657600" indent="0">
              <a:buNone/>
              <a:defRPr sz="2249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249"/>
            </a:lvl1pPr>
            <a:lvl2pPr marL="457200" indent="0">
              <a:buNone/>
              <a:defRPr sz="2249"/>
            </a:lvl2pPr>
            <a:lvl3pPr marL="914400" indent="0">
              <a:buNone/>
              <a:defRPr sz="2249"/>
            </a:lvl3pPr>
            <a:lvl4pPr marL="1371600" indent="0">
              <a:buNone/>
              <a:defRPr sz="2249"/>
            </a:lvl4pPr>
            <a:lvl5pPr marL="1828800" indent="0">
              <a:buNone/>
              <a:defRPr sz="2249"/>
            </a:lvl5pPr>
            <a:lvl6pPr marL="2286000" indent="0">
              <a:buNone/>
              <a:defRPr sz="2249"/>
            </a:lvl6pPr>
            <a:lvl7pPr marL="2743200" indent="0">
              <a:buNone/>
              <a:defRPr sz="2249"/>
            </a:lvl7pPr>
            <a:lvl8pPr marL="3200400" indent="0">
              <a:buNone/>
              <a:defRPr sz="2249"/>
            </a:lvl8pPr>
            <a:lvl9pPr marL="3657600" indent="0">
              <a:buNone/>
              <a:defRPr sz="2249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857"/>
            </a:lvl1pPr>
            <a:lvl2pPr marL="457200" indent="0">
              <a:buNone/>
              <a:defRPr sz="3857"/>
            </a:lvl2pPr>
            <a:lvl3pPr marL="914400" indent="0">
              <a:buNone/>
              <a:defRPr sz="3857"/>
            </a:lvl3pPr>
            <a:lvl4pPr marL="1371600" indent="0">
              <a:buNone/>
              <a:defRPr sz="3857"/>
            </a:lvl4pPr>
            <a:lvl5pPr marL="1828800" indent="0">
              <a:buNone/>
              <a:defRPr sz="3857"/>
            </a:lvl5pPr>
            <a:lvl6pPr marL="2286000" indent="0">
              <a:buNone/>
              <a:defRPr sz="3857"/>
            </a:lvl6pPr>
            <a:lvl7pPr marL="2743200" indent="0">
              <a:buNone/>
              <a:defRPr sz="3857"/>
            </a:lvl7pPr>
            <a:lvl8pPr marL="3200400" indent="0">
              <a:buNone/>
              <a:defRPr sz="3857"/>
            </a:lvl8pPr>
            <a:lvl9pPr marL="3657600" indent="0">
              <a:buNone/>
              <a:defRPr sz="3857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888"/>
            </a:lvl1pPr>
            <a:lvl2pPr marL="457200" indent="0">
              <a:buNone/>
              <a:defRPr sz="1888"/>
            </a:lvl2pPr>
            <a:lvl3pPr marL="914400" indent="0">
              <a:buNone/>
              <a:defRPr sz="1888"/>
            </a:lvl3pPr>
            <a:lvl4pPr marL="1371600" indent="0">
              <a:buNone/>
              <a:defRPr sz="1888"/>
            </a:lvl4pPr>
            <a:lvl5pPr marL="1828800" indent="0">
              <a:buNone/>
              <a:defRPr sz="1888"/>
            </a:lvl5pPr>
            <a:lvl6pPr marL="2286000" indent="0">
              <a:buNone/>
              <a:defRPr sz="1888"/>
            </a:lvl6pPr>
            <a:lvl7pPr marL="2743200" indent="0">
              <a:buNone/>
              <a:defRPr sz="1888"/>
            </a:lvl7pPr>
            <a:lvl8pPr marL="3200400" indent="0">
              <a:buNone/>
              <a:defRPr sz="1888"/>
            </a:lvl8pPr>
            <a:lvl9pPr marL="3657600" indent="0">
              <a:buNone/>
              <a:defRPr sz="1888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888"/>
            </a:lvl1pPr>
            <a:lvl2pPr marL="457200" indent="0">
              <a:buNone/>
              <a:defRPr sz="1888"/>
            </a:lvl2pPr>
            <a:lvl3pPr marL="914400" indent="0">
              <a:buNone/>
              <a:defRPr sz="1888"/>
            </a:lvl3pPr>
            <a:lvl4pPr marL="1371600" indent="0">
              <a:buNone/>
              <a:defRPr sz="1888"/>
            </a:lvl4pPr>
            <a:lvl5pPr marL="1828800" indent="0">
              <a:buNone/>
              <a:defRPr sz="1888"/>
            </a:lvl5pPr>
            <a:lvl6pPr marL="2286000" indent="0">
              <a:buNone/>
              <a:defRPr sz="1888"/>
            </a:lvl6pPr>
            <a:lvl7pPr marL="2743200" indent="0">
              <a:buNone/>
              <a:defRPr sz="1888"/>
            </a:lvl7pPr>
            <a:lvl8pPr marL="3200400" indent="0">
              <a:buNone/>
              <a:defRPr sz="1888"/>
            </a:lvl8pPr>
            <a:lvl9pPr marL="3657600" indent="0">
              <a:buNone/>
              <a:defRPr sz="1888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249"/>
            </a:lvl1pPr>
            <a:lvl2pPr marL="457200" indent="0">
              <a:buNone/>
              <a:defRPr sz="2249"/>
            </a:lvl2pPr>
            <a:lvl3pPr marL="914400" indent="0">
              <a:buNone/>
              <a:defRPr sz="2249"/>
            </a:lvl3pPr>
            <a:lvl4pPr marL="1371600" indent="0">
              <a:buNone/>
              <a:defRPr sz="2249"/>
            </a:lvl4pPr>
            <a:lvl5pPr marL="1828800" indent="0">
              <a:buNone/>
              <a:defRPr sz="2249"/>
            </a:lvl5pPr>
            <a:lvl6pPr marL="2286000" indent="0">
              <a:buNone/>
              <a:defRPr sz="2249"/>
            </a:lvl6pPr>
            <a:lvl7pPr marL="2743200" indent="0">
              <a:buNone/>
              <a:defRPr sz="2249"/>
            </a:lvl7pPr>
            <a:lvl8pPr marL="3200400" indent="0">
              <a:buNone/>
              <a:defRPr sz="2249"/>
            </a:lvl8pPr>
            <a:lvl9pPr marL="3657600" indent="0">
              <a:buNone/>
              <a:defRPr sz="224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sq46sp-all" TargetMode="External"/><Relationship Id="rId3" Type="http://schemas.openxmlformats.org/officeDocument/2006/relationships/hyperlink" Target="https://scifig.ai/go/sq46sp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sq46sp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sq46sp-ftr" TargetMode="External"/><Relationship Id="rId3" Type="http://schemas.openxmlformats.org/officeDocument/2006/relationships/hyperlink" Target="https://scifig.ai/go/sq46sp-fig" TargetMode="External"/><Relationship Id="rId4" Type="http://schemas.openxmlformats.org/officeDocument/2006/relationships/hyperlink" Target="https://scifig.ai/go/sq46sp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2062400" cy="67299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472184" y="1211397"/>
            <a:ext cx="39118032" cy="1584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8159" b="1">
                <a:solidFill>
                  <a:srgbClr val="FFFFFF"/>
                </a:solidFill>
                <a:latin typeface="Arial"/>
              </a:rPr>
              <a:t>46 × 46 in Square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472184" y="3040197"/>
            <a:ext cx="39118032" cy="201899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120" b="0">
                <a:solidFill>
                  <a:srgbClr val="E8EAEE"/>
                </a:solidFill>
                <a:latin typeface="Arial"/>
              </a:rPr>
              <a:t>117 × 117 cm  ·  46 × 46 in  ·  Spotlight layout  ·  Plum</a:t>
            </a:r>
          </a:p>
        </p:txBody>
      </p:sp>
      <p:sp>
        <p:nvSpPr>
          <p:cNvPr id="5" name="info-block-1"/>
          <p:cNvSpPr/>
          <p:nvPr/>
        </p:nvSpPr>
        <p:spPr>
          <a:xfrm>
            <a:off x="1472184" y="8202168"/>
            <a:ext cx="18970142" cy="140181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2230989" y="8960973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30989" y="9986498"/>
            <a:ext cx="17452531" cy="114750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1620073" y="8202168"/>
            <a:ext cx="18970142" cy="140181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2378879" y="8960973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378879" y="9986498"/>
            <a:ext cx="17452531" cy="951555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2378879" y="19502057"/>
            <a:ext cx="17452531" cy="195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537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472184" y="23398083"/>
            <a:ext cx="18970142" cy="1395332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2230989" y="24156889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30989" y="25182414"/>
            <a:ext cx="17452531" cy="114101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Title 96 pt   ·   Section heading 50 pt   ·   Body 34 pt   ·   Caption 26 pt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1620073" y="23398083"/>
            <a:ext cx="18970142" cy="1395332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2378879" y="24156889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378879" y="25182414"/>
            <a:ext cx="17452531" cy="114101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0884652"/>
            <a:ext cx="42062400" cy="117774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0884652"/>
            <a:ext cx="42062400" cy="706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472184" y="41237976"/>
            <a:ext cx="39118032" cy="5299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472184" y="39669982"/>
            <a:ext cx="39118032" cy="4785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34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472184" y="39108642"/>
            <a:ext cx="39118032" cy="4952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3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4713457"/>
            <a:ext cx="42062400" cy="24807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2138578" y="1101870"/>
            <a:ext cx="2282305" cy="2282305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883310" y="3521114"/>
            <a:ext cx="4792842" cy="2603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66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6559463" y="609600"/>
            <a:ext cx="34325189" cy="15605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96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6559463" y="2496921"/>
            <a:ext cx="34325189" cy="108915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64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6559463" y="3586073"/>
            <a:ext cx="34325189" cy="11180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608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40884652"/>
            <a:ext cx="42062400" cy="117774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40884652"/>
            <a:ext cx="42062400" cy="706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1472184" y="41237976"/>
            <a:ext cx="39118032" cy="5299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1472184" y="5771235"/>
            <a:ext cx="11230660" cy="1664386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1719258" y="5891885"/>
            <a:ext cx="10736511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1719258" y="6832955"/>
            <a:ext cx="10736511" cy="1005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719258" y="7219035"/>
            <a:ext cx="10736511" cy="7529015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7639" y="14995125"/>
            <a:ext cx="8159748" cy="6205881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3007639" y="21323403"/>
            <a:ext cx="8159748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1472184" y="22930360"/>
            <a:ext cx="11230660" cy="1714459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1719258" y="23051010"/>
            <a:ext cx="10736511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1719258" y="23992080"/>
            <a:ext cx="10736511" cy="1005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719258" y="24378160"/>
            <a:ext cx="10736511" cy="8029745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3007639" y="32654980"/>
            <a:ext cx="8159748" cy="6205881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3007639" y="38983258"/>
            <a:ext cx="8159748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13712342" y="5771235"/>
            <a:ext cx="14637715" cy="5145557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14151473" y="6697435"/>
            <a:ext cx="13759452" cy="32931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4600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13712342" y="11432057"/>
            <a:ext cx="14637715" cy="28642894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4034372" y="11552707"/>
            <a:ext cx="13993655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14034372" y="12493777"/>
            <a:ext cx="13993655" cy="1005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4034372" y="12879857"/>
            <a:ext cx="13993655" cy="5097080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4034372" y="18105748"/>
            <a:ext cx="13993655" cy="7700765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14034372" y="26016419"/>
            <a:ext cx="13993655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4034372" y="27150865"/>
            <a:ext cx="6851914" cy="4418747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14034372" y="31672391"/>
            <a:ext cx="6851914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21176113" y="27150865"/>
            <a:ext cx="6851914" cy="4418747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21176113" y="31672391"/>
            <a:ext cx="6851914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43" name="results-table-caption"/>
          <p:cNvSpPr txBox="1"/>
          <p:nvPr/>
        </p:nvSpPr>
        <p:spPr>
          <a:xfrm>
            <a:off x="16014700" y="32678025"/>
            <a:ext cx="12013327" cy="3974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4" name="results-table"/>
          <p:cNvGraphicFramePr>
            <a:graphicFrameLocks noGrp="1"/>
          </p:cNvGraphicFramePr>
          <p:nvPr/>
        </p:nvGraphicFramePr>
        <p:xfrm>
          <a:off x="16014700" y="33135134"/>
          <a:ext cx="10032999" cy="265429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40459"/>
                <a:gridCol w="1778508"/>
                <a:gridCol w="1778508"/>
                <a:gridCol w="1778508"/>
                <a:gridCol w="1778508"/>
                <a:gridCol w="1778508"/>
              </a:tblGrid>
              <a:tr h="530859">
                <a:tc>
                  <a:txBody>
                    <a:bodyPr wrap="square"/>
                    <a:lstStyle/>
                    <a:p>
                      <a:pPr algn="l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Group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Measure 1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Measure 2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Measure 3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30859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30859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30859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30859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4034372" y="36054603"/>
            <a:ext cx="13993655" cy="1357026"/>
          </a:xfrm>
        </p:spPr>
        <p:txBody>
          <a:bodyPr/>
          <a:lstStyle/>
          <a:p/>
        </p:txBody>
      </p:sp>
      <p:sp>
        <p:nvSpPr>
          <p:cNvPr id="45" name="sec-discus"/>
          <p:cNvSpPr/>
          <p:nvPr/>
        </p:nvSpPr>
        <p:spPr>
          <a:xfrm>
            <a:off x="29359555" y="5771235"/>
            <a:ext cx="11230660" cy="1164895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discus-title"/>
          <p:cNvSpPr txBox="1"/>
          <p:nvPr/>
        </p:nvSpPr>
        <p:spPr>
          <a:xfrm>
            <a:off x="29606629" y="5891885"/>
            <a:ext cx="10736511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7" name="sec-discus-rule"/>
          <p:cNvSpPr/>
          <p:nvPr/>
        </p:nvSpPr>
        <p:spPr>
          <a:xfrm>
            <a:off x="29606629" y="6832955"/>
            <a:ext cx="10736511" cy="1005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9606629" y="7219035"/>
            <a:ext cx="10736511" cy="5986879"/>
          </a:xfrm>
        </p:spPr>
        <p:txBody>
          <a:bodyPr/>
          <a:lstStyle/>
          <a:p/>
        </p:txBody>
      </p:sp>
      <p:sp>
        <p:nvSpPr>
          <p:cNvPr id="48" name="results-table-caption"/>
          <p:cNvSpPr txBox="1"/>
          <p:nvPr/>
        </p:nvSpPr>
        <p:spPr>
          <a:xfrm>
            <a:off x="30730240" y="13205914"/>
            <a:ext cx="9612900" cy="3974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Table 2. Short caption — click to edit.</a:t>
            </a:r>
          </a:p>
        </p:txBody>
      </p:sp>
      <p:graphicFrame>
        <p:nvGraphicFramePr>
          <p:cNvPr id="49" name="results-table"/>
          <p:cNvGraphicFramePr>
            <a:graphicFrameLocks noGrp="1"/>
          </p:cNvGraphicFramePr>
          <p:nvPr/>
        </p:nvGraphicFramePr>
        <p:xfrm>
          <a:off x="30730240" y="13663024"/>
          <a:ext cx="8489288" cy="36195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746503"/>
                <a:gridCol w="2247595"/>
                <a:gridCol w="2247595"/>
                <a:gridCol w="2247595"/>
              </a:tblGrid>
              <a:tr h="723900">
                <a:tc>
                  <a:txBody>
                    <a:bodyPr wrap="square"/>
                    <a:lstStyle/>
                    <a:p>
                      <a:pPr algn="l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0" name="sec-conclu"/>
          <p:cNvSpPr/>
          <p:nvPr/>
        </p:nvSpPr>
        <p:spPr>
          <a:xfrm>
            <a:off x="29359555" y="17935454"/>
            <a:ext cx="11230660" cy="1083119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conclu-title"/>
          <p:cNvSpPr txBox="1"/>
          <p:nvPr/>
        </p:nvSpPr>
        <p:spPr>
          <a:xfrm>
            <a:off x="29606629" y="18056104"/>
            <a:ext cx="10736511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52" name="sec-conclu-rule"/>
          <p:cNvSpPr/>
          <p:nvPr/>
        </p:nvSpPr>
        <p:spPr>
          <a:xfrm>
            <a:off x="29606629" y="18997174"/>
            <a:ext cx="10736511" cy="1005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9606629" y="19383254"/>
            <a:ext cx="10736511" cy="1716349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30895011" y="21346678"/>
            <a:ext cx="8159748" cy="6205881"/>
          </a:xfrm>
        </p:spPr>
        <p:txBody>
          <a:bodyPr/>
          <a:p/>
        </p:txBody>
      </p:sp>
      <p:sp>
        <p:nvSpPr>
          <p:cNvPr id="53" name="fig-6-caption"/>
          <p:cNvSpPr txBox="1"/>
          <p:nvPr/>
        </p:nvSpPr>
        <p:spPr>
          <a:xfrm>
            <a:off x="30895011" y="27674956"/>
            <a:ext cx="8159748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4" name="sec-refere"/>
          <p:cNvSpPr/>
          <p:nvPr/>
        </p:nvSpPr>
        <p:spPr>
          <a:xfrm>
            <a:off x="29359555" y="29281913"/>
            <a:ext cx="11230660" cy="550932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refere-title"/>
          <p:cNvSpPr txBox="1"/>
          <p:nvPr/>
        </p:nvSpPr>
        <p:spPr>
          <a:xfrm>
            <a:off x="29606629" y="29402563"/>
            <a:ext cx="10736511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6" name="sec-refere-rule"/>
          <p:cNvSpPr/>
          <p:nvPr/>
        </p:nvSpPr>
        <p:spPr>
          <a:xfrm>
            <a:off x="29606629" y="30343633"/>
            <a:ext cx="10736511" cy="1005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9606629" y="30729713"/>
            <a:ext cx="10736511" cy="3814446"/>
          </a:xfrm>
        </p:spPr>
        <p:txBody>
          <a:bodyPr/>
          <a:lstStyle/>
          <a:p/>
        </p:txBody>
      </p:sp>
      <p:sp>
        <p:nvSpPr>
          <p:cNvPr id="57" name="sec-acknow"/>
          <p:cNvSpPr/>
          <p:nvPr/>
        </p:nvSpPr>
        <p:spPr>
          <a:xfrm>
            <a:off x="29359555" y="35306498"/>
            <a:ext cx="11230660" cy="476845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8" name="sec-acknow-title"/>
          <p:cNvSpPr txBox="1"/>
          <p:nvPr/>
        </p:nvSpPr>
        <p:spPr>
          <a:xfrm>
            <a:off x="29606629" y="35427148"/>
            <a:ext cx="10736511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9" name="sec-acknow-rule"/>
          <p:cNvSpPr/>
          <p:nvPr/>
        </p:nvSpPr>
        <p:spPr>
          <a:xfrm>
            <a:off x="29606629" y="36368218"/>
            <a:ext cx="10736511" cy="1005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9606629" y="36754298"/>
            <a:ext cx="9825314" cy="2158176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39580189" y="36828421"/>
            <a:ext cx="762952" cy="762952"/>
          </a:xfrm>
        </p:spPr>
        <p:txBody>
          <a:bodyPr/>
          <a:p/>
        </p:txBody>
      </p:sp>
      <p:sp>
        <p:nvSpPr>
          <p:cNvPr id="60" name="qr-slot-hint"/>
          <p:cNvSpPr txBox="1"/>
          <p:nvPr/>
        </p:nvSpPr>
        <p:spPr>
          <a:xfrm>
            <a:off x="29606629" y="38985707"/>
            <a:ext cx="10736511" cy="8238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208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208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4A2545"/>
      </a:accent1>
      <a:accent2>
        <a:srgbClr val="9A7B6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A2545"/>
      </a:hlink>
      <a:folHlink>
        <a:srgbClr val="4A25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46 × 46 in Square Spotlight | SciFig AI</dc:title>
  <dc:subject>Scientific research poster template</dc:subject>
  <dc:creator>SciFig AI</dc:creator>
  <cp:keywords>46x46 poster template, square research poster template, scientific poster template square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