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062400" cy="4206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q46qp-nte" TargetMode="External"/><Relationship Id="rId4" Type="http://schemas.openxmlformats.org/officeDocument/2006/relationships/hyperlink" Target="https://scifig.ai/go/sq46qp-all" TargetMode="External"/><Relationship Id="rId5" Type="http://schemas.openxmlformats.org/officeDocument/2006/relationships/hyperlink" Target="https://scifig.ai/go/sq46q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q46qp-nte" TargetMode="External"/><Relationship Id="rId4" Type="http://schemas.openxmlformats.org/officeDocument/2006/relationships/hyperlink" Target="https://scifig.ai/go/sq46qp-all" TargetMode="External"/><Relationship Id="rId5" Type="http://schemas.openxmlformats.org/officeDocument/2006/relationships/hyperlink" Target="https://scifig.ai/go/sq46q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scifig.ai/go/sq46qp-nte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scifig.ai/go/sq46qp-all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scifig.ai/go/sq46qp-clr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scifig.ai/go/sq46qp-nte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scifig.ai/go/sq46qp-all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scifig.ai/go/sq46qp-clr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64"/>
            </a:lvl1pPr>
            <a:lvl2pPr marL="457200" indent="0">
              <a:buNone/>
              <a:defRPr sz="1664"/>
            </a:lvl2pPr>
            <a:lvl3pPr marL="914400" indent="0">
              <a:buNone/>
              <a:defRPr sz="1664"/>
            </a:lvl3pPr>
            <a:lvl4pPr marL="1371600" indent="0">
              <a:buNone/>
              <a:defRPr sz="1664"/>
            </a:lvl4pPr>
            <a:lvl5pPr marL="1828800" indent="0">
              <a:buNone/>
              <a:defRPr sz="1664"/>
            </a:lvl5pPr>
            <a:lvl6pPr marL="2286000" indent="0">
              <a:buNone/>
              <a:defRPr sz="1664"/>
            </a:lvl6pPr>
            <a:lvl7pPr marL="2743200" indent="0">
              <a:buNone/>
              <a:defRPr sz="1664"/>
            </a:lvl7pPr>
            <a:lvl8pPr marL="3200400" indent="0">
              <a:buNone/>
              <a:defRPr sz="1664"/>
            </a:lvl8pPr>
            <a:lvl9pPr marL="3657600" indent="0">
              <a:buNone/>
              <a:defRPr sz="166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64"/>
            </a:lvl1pPr>
            <a:lvl2pPr marL="457200" indent="0">
              <a:buNone/>
              <a:defRPr sz="1664"/>
            </a:lvl2pPr>
            <a:lvl3pPr marL="914400" indent="0">
              <a:buNone/>
              <a:defRPr sz="1664"/>
            </a:lvl3pPr>
            <a:lvl4pPr marL="1371600" indent="0">
              <a:buNone/>
              <a:defRPr sz="1664"/>
            </a:lvl4pPr>
            <a:lvl5pPr marL="1828800" indent="0">
              <a:buNone/>
              <a:defRPr sz="1664"/>
            </a:lvl5pPr>
            <a:lvl6pPr marL="2286000" indent="0">
              <a:buNone/>
              <a:defRPr sz="1664"/>
            </a:lvl6pPr>
            <a:lvl7pPr marL="2743200" indent="0">
              <a:buNone/>
              <a:defRPr sz="1664"/>
            </a:lvl7pPr>
            <a:lvl8pPr marL="3200400" indent="0">
              <a:buNone/>
              <a:defRPr sz="1664"/>
            </a:lvl8pPr>
            <a:lvl9pPr marL="3657600" indent="0">
              <a:buNone/>
              <a:defRPr sz="1664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sq46qp-all" TargetMode="External"/><Relationship Id="rId3" Type="http://schemas.openxmlformats.org/officeDocument/2006/relationships/hyperlink" Target="https://scifig.ai/go/sq46q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sq46q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q46qp-ftr" TargetMode="External"/><Relationship Id="rId3" Type="http://schemas.openxmlformats.org/officeDocument/2006/relationships/hyperlink" Target="https://scifig.ai/go/sq46qp-fig" TargetMode="External"/><Relationship Id="rId4" Type="http://schemas.openxmlformats.org/officeDocument/2006/relationships/hyperlink" Target="https://scifig.ai/go/sq46q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062400" cy="6729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472184" y="1211397"/>
            <a:ext cx="39118032" cy="1584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8159" b="1">
                <a:solidFill>
                  <a:srgbClr val="FFFFFF"/>
                </a:solidFill>
                <a:latin typeface="Arial"/>
              </a:rPr>
              <a:t>46 × 46 in Square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472184" y="3040197"/>
            <a:ext cx="39118032" cy="20189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120" b="0">
                <a:solidFill>
                  <a:srgbClr val="E8EAEE"/>
                </a:solidFill>
                <a:latin typeface="Arial"/>
              </a:rPr>
              <a:t>117 × 117 cm  ·  46 × 46 in  ·  Four Column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1472184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223098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0989" y="9986498"/>
            <a:ext cx="17452531" cy="114750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620073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37887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78879" y="9986498"/>
            <a:ext cx="17452531" cy="95155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378879" y="19502057"/>
            <a:ext cx="17452531" cy="195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537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472184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23098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098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Title 96 pt   ·   Section heading 50 pt   ·   Body 34 pt   ·   Caption 26 pt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620073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37887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7887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472184" y="39669982"/>
            <a:ext cx="39118032" cy="4785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472184" y="39108642"/>
            <a:ext cx="39118032" cy="4952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062400" cy="496153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2138578" y="1101870"/>
            <a:ext cx="2282305" cy="22823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2138578" y="1101870"/>
            <a:ext cx="2282305" cy="228230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883310" y="3521114"/>
            <a:ext cx="4792842" cy="2603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6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6559463" y="609600"/>
            <a:ext cx="34325189" cy="15605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6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6559463" y="2496921"/>
            <a:ext cx="34325189" cy="108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4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6559463" y="3586073"/>
            <a:ext cx="34325189" cy="11180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8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472184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472184" y="5771235"/>
            <a:ext cx="9022384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670676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670676" y="7219035"/>
            <a:ext cx="8625399" cy="3547098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4486" y="10964626"/>
            <a:ext cx="6037779" cy="5336194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964486" y="16391387"/>
            <a:ext cx="603777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504066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504066" y="5771235"/>
            <a:ext cx="9022384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1702558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1702558" y="7219035"/>
            <a:ext cx="8625399" cy="354709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996368" y="10964626"/>
            <a:ext cx="6037779" cy="5336194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2996368" y="16391387"/>
            <a:ext cx="603777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21535948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21535948" y="5771235"/>
            <a:ext cx="9022384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21734441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21734441" y="7219035"/>
            <a:ext cx="8625399" cy="6049770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21802496" y="13268805"/>
            <a:ext cx="8557344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21802496" y="13725915"/>
          <a:ext cx="8489288" cy="36195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6503"/>
                <a:gridCol w="2247595"/>
                <a:gridCol w="2247595"/>
                <a:gridCol w="2247595"/>
              </a:tblGrid>
              <a:tr h="723900">
                <a:tc>
                  <a:txBody>
                    <a:bodyPr wrap="square"/>
                    <a:lstStyle/>
                    <a:p>
                      <a:pPr algn="l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31567831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31567831" y="5771235"/>
            <a:ext cx="9022384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31766323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31766323" y="7219035"/>
            <a:ext cx="8625399" cy="10016970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472184" y="17949763"/>
            <a:ext cx="39118032" cy="154352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472184" y="17949763"/>
            <a:ext cx="39118032" cy="1206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2332780" y="18191063"/>
            <a:ext cx="37396838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32780" y="19397563"/>
            <a:ext cx="37396838" cy="570600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2332780" y="25447810"/>
            <a:ext cx="8361562" cy="6106568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23327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1468880" y="25447810"/>
            <a:ext cx="8361562" cy="6106568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114688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0604980" y="25447810"/>
            <a:ext cx="8361562" cy="6106568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206049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9741080" y="25447810"/>
            <a:ext cx="8361562" cy="6106568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97410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472184" y="33900282"/>
            <a:ext cx="20073439" cy="617466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472184" y="33900282"/>
            <a:ext cx="2007343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913799" y="34141582"/>
            <a:ext cx="19190207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913799" y="35348082"/>
            <a:ext cx="19190207" cy="428525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060887" y="33900282"/>
            <a:ext cx="18529328" cy="617466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060887" y="33900282"/>
            <a:ext cx="18529328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2468532" y="34141582"/>
            <a:ext cx="17714037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2468532" y="35348082"/>
            <a:ext cx="16481503" cy="3339594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9194623" y="35470376"/>
            <a:ext cx="987947" cy="987947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2468532" y="38766047"/>
            <a:ext cx="17714037" cy="8816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20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46 × 46 in Square Four Column | SciFig AI</dc:title>
  <dc:subject>Scientific research poster template</dc:subject>
  <dc:creator>SciFig AI</dc:creator>
  <cp:keywords>46x46 poster template, square research poster template, scientific poster template square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