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qg-nte" TargetMode="External"/><Relationship Id="rId4" Type="http://schemas.openxmlformats.org/officeDocument/2006/relationships/hyperlink" Target="https://scifig.ai/go/sq46qg-all" TargetMode="External"/><Relationship Id="rId5" Type="http://schemas.openxmlformats.org/officeDocument/2006/relationships/hyperlink" Target="https://scifig.ai/go/sq46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qg-nte" TargetMode="External"/><Relationship Id="rId4" Type="http://schemas.openxmlformats.org/officeDocument/2006/relationships/hyperlink" Target="https://scifig.ai/go/sq46qg-all" TargetMode="External"/><Relationship Id="rId5" Type="http://schemas.openxmlformats.org/officeDocument/2006/relationships/hyperlink" Target="https://scifig.ai/go/sq46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qg-all" TargetMode="External"/><Relationship Id="rId3" Type="http://schemas.openxmlformats.org/officeDocument/2006/relationships/hyperlink" Target="https://scifig.ai/go/sq46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qg-ftr" TargetMode="External"/><Relationship Id="rId3" Type="http://schemas.openxmlformats.org/officeDocument/2006/relationships/hyperlink" Target="https://scifig.ai/go/sq46qg-fig" TargetMode="External"/><Relationship Id="rId4" Type="http://schemas.openxmlformats.org/officeDocument/2006/relationships/hyperlink" Target="https://scifig.ai/go/sq46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0676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0676" y="7219035"/>
            <a:ext cx="8625399" cy="3547098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486" y="10964626"/>
            <a:ext cx="6037779" cy="533619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964486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04066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04066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702558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702558" y="7219035"/>
            <a:ext cx="8625399" cy="354709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996368" y="10964626"/>
            <a:ext cx="6037779" cy="533619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996368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535948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535948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734441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734441" y="7219035"/>
            <a:ext cx="8625399" cy="6049770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1802496" y="13268805"/>
            <a:ext cx="8557344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1802496" y="13725915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1567831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1567831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1766323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1766323" y="7219035"/>
            <a:ext cx="8625399" cy="10016970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472184" y="17949763"/>
            <a:ext cx="39118032" cy="154352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472184" y="17949763"/>
            <a:ext cx="39118032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332780" y="18191063"/>
            <a:ext cx="37396838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32780" y="19397563"/>
            <a:ext cx="37396838" cy="570600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332780" y="25447810"/>
            <a:ext cx="8361562" cy="6106568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3327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468880" y="25447810"/>
            <a:ext cx="8361562" cy="6106568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4688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604980" y="25447810"/>
            <a:ext cx="8361562" cy="6106568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6049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741080" y="25447810"/>
            <a:ext cx="8361562" cy="610656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7410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72184" y="33900282"/>
            <a:ext cx="20073439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72184" y="33900282"/>
            <a:ext cx="2007343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913799" y="34141582"/>
            <a:ext cx="1919020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913799" y="35348082"/>
            <a:ext cx="19190207" cy="42852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060887" y="33900282"/>
            <a:ext cx="18529328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060887" y="33900282"/>
            <a:ext cx="18529328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468532" y="34141582"/>
            <a:ext cx="1771403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468532" y="35348082"/>
            <a:ext cx="16481503" cy="333959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194623" y="35470376"/>
            <a:ext cx="987947" cy="98794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468532" y="38766047"/>
            <a:ext cx="17714037" cy="8816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Four Column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