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cp-nte" TargetMode="External"/><Relationship Id="rId4" Type="http://schemas.openxmlformats.org/officeDocument/2006/relationships/hyperlink" Target="https://scifig.ai/go/sq46cp-all" TargetMode="External"/><Relationship Id="rId5" Type="http://schemas.openxmlformats.org/officeDocument/2006/relationships/hyperlink" Target="https://scifig.ai/go/sq46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cp-nte" TargetMode="External"/><Relationship Id="rId4" Type="http://schemas.openxmlformats.org/officeDocument/2006/relationships/hyperlink" Target="https://scifig.ai/go/sq46cp-all" TargetMode="External"/><Relationship Id="rId5" Type="http://schemas.openxmlformats.org/officeDocument/2006/relationships/hyperlink" Target="https://scifig.ai/go/sq46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cp-all" TargetMode="External"/><Relationship Id="rId3" Type="http://schemas.openxmlformats.org/officeDocument/2006/relationships/hyperlink" Target="https://scifig.ai/go/sq46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cp-ftr" TargetMode="External"/><Relationship Id="rId3" Type="http://schemas.openxmlformats.org/officeDocument/2006/relationships/hyperlink" Target="https://scifig.ai/go/sq46cp-fig" TargetMode="External"/><Relationship Id="rId4" Type="http://schemas.openxmlformats.org/officeDocument/2006/relationships/hyperlink" Target="https://scifig.ai/go/sq46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274759" cy="1663754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6228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6228" y="7219035"/>
            <a:ext cx="8866669" cy="803367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40229" y="15456756"/>
            <a:ext cx="6738669" cy="5802285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40229" y="21360121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472184" y="22924049"/>
            <a:ext cx="9274759" cy="171509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472184" y="22924049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676228" y="2316534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676228" y="24371849"/>
            <a:ext cx="8866669" cy="8547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740229" y="33122922"/>
            <a:ext cx="6738669" cy="5802285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740229" y="39026288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756440" y="5771235"/>
            <a:ext cx="19559016" cy="3430371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756440" y="5771235"/>
            <a:ext cx="19559016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186739" y="6012535"/>
            <a:ext cx="1869841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186739" y="7219035"/>
            <a:ext cx="18698419" cy="1041258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9533666" y="17803736"/>
            <a:ext cx="11351491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9533666" y="18260845"/>
          <a:ext cx="4004564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60"/>
                <a:gridCol w="1432052"/>
                <a:gridCol w="1432052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186739" y="21342162"/>
            <a:ext cx="9155575" cy="6729347"/>
          </a:xfrm>
        </p:spPr>
        <p:txBody>
          <a:bodyPr/>
          <a:p/>
        </p:txBody>
      </p:sp>
      <p:sp>
        <p:nvSpPr>
          <p:cNvPr id="41" name="fig-3-caption"/>
          <p:cNvSpPr txBox="1"/>
          <p:nvPr/>
        </p:nvSpPr>
        <p:spPr>
          <a:xfrm>
            <a:off x="12186739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1729583" y="21342162"/>
            <a:ext cx="9155575" cy="6729347"/>
          </a:xfrm>
        </p:spPr>
        <p:txBody>
          <a:bodyPr/>
          <a:p/>
        </p:txBody>
      </p:sp>
      <p:sp>
        <p:nvSpPr>
          <p:cNvPr id="42" name="fig-4-caption"/>
          <p:cNvSpPr txBox="1"/>
          <p:nvPr/>
        </p:nvSpPr>
        <p:spPr>
          <a:xfrm>
            <a:off x="21729583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186739" y="30981288"/>
            <a:ext cx="9155575" cy="6729347"/>
          </a:xfrm>
        </p:spPr>
        <p:txBody>
          <a:bodyPr/>
          <a:p/>
        </p:txBody>
      </p:sp>
      <p:sp>
        <p:nvSpPr>
          <p:cNvPr id="43" name="fig-5-caption"/>
          <p:cNvSpPr txBox="1"/>
          <p:nvPr/>
        </p:nvSpPr>
        <p:spPr>
          <a:xfrm>
            <a:off x="12186739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729583" y="30981288"/>
            <a:ext cx="9155575" cy="6729347"/>
          </a:xfrm>
        </p:spPr>
        <p:txBody>
          <a:bodyPr/>
          <a:p/>
        </p:txBody>
      </p:sp>
      <p:sp>
        <p:nvSpPr>
          <p:cNvPr id="44" name="fig-6-caption"/>
          <p:cNvSpPr txBox="1"/>
          <p:nvPr/>
        </p:nvSpPr>
        <p:spPr>
          <a:xfrm>
            <a:off x="21729583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186739" y="38966140"/>
            <a:ext cx="18698419" cy="67851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2324954" y="5771235"/>
            <a:ext cx="9274759" cy="1356345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head"/>
          <p:cNvSpPr/>
          <p:nvPr/>
        </p:nvSpPr>
        <p:spPr>
          <a:xfrm>
            <a:off x="32324954" y="5771235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discus-title"/>
          <p:cNvSpPr txBox="1"/>
          <p:nvPr/>
        </p:nvSpPr>
        <p:spPr>
          <a:xfrm>
            <a:off x="32528999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528999" y="7219035"/>
            <a:ext cx="8866669" cy="7944407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717689" y="15163443"/>
            <a:ext cx="8677979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717689" y="15620552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2324954" y="19849953"/>
            <a:ext cx="9274759" cy="72627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head"/>
          <p:cNvSpPr/>
          <p:nvPr/>
        </p:nvSpPr>
        <p:spPr>
          <a:xfrm>
            <a:off x="32324954" y="19849953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conclu-title"/>
          <p:cNvSpPr txBox="1"/>
          <p:nvPr/>
        </p:nvSpPr>
        <p:spPr>
          <a:xfrm>
            <a:off x="32528999" y="20091253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528999" y="21297753"/>
            <a:ext cx="8866669" cy="5610946"/>
          </a:xfrm>
        </p:spPr>
        <p:txBody>
          <a:bodyPr/>
          <a:lstStyle/>
          <a:p/>
        </p:txBody>
      </p:sp>
      <p:sp>
        <p:nvSpPr>
          <p:cNvPr id="53" name="sec-refere"/>
          <p:cNvSpPr/>
          <p:nvPr/>
        </p:nvSpPr>
        <p:spPr>
          <a:xfrm>
            <a:off x="32324954" y="27628008"/>
            <a:ext cx="9274759" cy="639815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refere-head"/>
          <p:cNvSpPr/>
          <p:nvPr/>
        </p:nvSpPr>
        <p:spPr>
          <a:xfrm>
            <a:off x="32324954" y="27628008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2528999" y="27869308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528999" y="29075808"/>
            <a:ext cx="8866669" cy="4746311"/>
          </a:xfrm>
        </p:spPr>
        <p:txBody>
          <a:bodyPr/>
          <a:lstStyle/>
          <a:p/>
        </p:txBody>
      </p:sp>
      <p:sp>
        <p:nvSpPr>
          <p:cNvPr id="56" name="sec-acknow"/>
          <p:cNvSpPr/>
          <p:nvPr/>
        </p:nvSpPr>
        <p:spPr>
          <a:xfrm>
            <a:off x="32324954" y="34541429"/>
            <a:ext cx="9274759" cy="553352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7" name="sec-acknow-head"/>
          <p:cNvSpPr/>
          <p:nvPr/>
        </p:nvSpPr>
        <p:spPr>
          <a:xfrm>
            <a:off x="32324954" y="34541429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2528999" y="3478272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528999" y="35989229"/>
            <a:ext cx="7858879" cy="298348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510305" y="36050442"/>
            <a:ext cx="885363" cy="885363"/>
          </a:xfrm>
        </p:spPr>
        <p:txBody>
          <a:bodyPr/>
          <a:p/>
        </p:txBody>
      </p:sp>
      <p:sp>
        <p:nvSpPr>
          <p:cNvPr id="59" name="qr-slot-hint"/>
          <p:cNvSpPr txBox="1"/>
          <p:nvPr/>
        </p:nvSpPr>
        <p:spPr>
          <a:xfrm>
            <a:off x="32528999" y="39044572"/>
            <a:ext cx="8866669" cy="8083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788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788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Classic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