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42062400" cy="420624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sq46cc-nte" TargetMode="External"/><Relationship Id="rId4" Type="http://schemas.openxmlformats.org/officeDocument/2006/relationships/hyperlink" Target="https://scifig.ai/go/sq46cc-all" TargetMode="External"/><Relationship Id="rId5" Type="http://schemas.openxmlformats.org/officeDocument/2006/relationships/hyperlink" Target="https://scifig.ai/go/sq46cc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sq46cc-nte" TargetMode="External"/><Relationship Id="rId4" Type="http://schemas.openxmlformats.org/officeDocument/2006/relationships/hyperlink" Target="https://scifig.ai/go/sq46cc-all" TargetMode="External"/><Relationship Id="rId5" Type="http://schemas.openxmlformats.org/officeDocument/2006/relationships/hyperlink" Target="https://scifig.ai/go/sq46cc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46 × 46 in Square · Classic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scifig.ai/go/sq46cc-nte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scifig.ai/go/sq46cc-all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scifig.ai/go/sq46cc-clr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46 × 46 in Square · Classic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scifig.ai/go/sq46cc-nte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scifig.ai/go/sq46cc-all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scifig.ai/go/sq46cc-clr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857"/>
            </a:lvl1pPr>
            <a:lvl2pPr marL="457200" indent="0">
              <a:buNone/>
              <a:defRPr sz="1857"/>
            </a:lvl2pPr>
            <a:lvl3pPr marL="914400" indent="0">
              <a:buNone/>
              <a:defRPr sz="1857"/>
            </a:lvl3pPr>
            <a:lvl4pPr marL="1371600" indent="0">
              <a:buNone/>
              <a:defRPr sz="1857"/>
            </a:lvl4pPr>
            <a:lvl5pPr marL="1828800" indent="0">
              <a:buNone/>
              <a:defRPr sz="1857"/>
            </a:lvl5pPr>
            <a:lvl6pPr marL="2286000" indent="0">
              <a:buNone/>
              <a:defRPr sz="1857"/>
            </a:lvl6pPr>
            <a:lvl7pPr marL="2743200" indent="0">
              <a:buNone/>
              <a:defRPr sz="1857"/>
            </a:lvl7pPr>
            <a:lvl8pPr marL="3200400" indent="0">
              <a:buNone/>
              <a:defRPr sz="1857"/>
            </a:lvl8pPr>
            <a:lvl9pPr marL="3657600" indent="0">
              <a:buNone/>
              <a:defRPr sz="185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34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857"/>
            </a:lvl1pPr>
            <a:lvl2pPr marL="457200" indent="0">
              <a:buNone/>
              <a:defRPr sz="1857"/>
            </a:lvl2pPr>
            <a:lvl3pPr marL="914400" indent="0">
              <a:buNone/>
              <a:defRPr sz="1857"/>
            </a:lvl3pPr>
            <a:lvl4pPr marL="1371600" indent="0">
              <a:buNone/>
              <a:defRPr sz="1857"/>
            </a:lvl4pPr>
            <a:lvl5pPr marL="1828800" indent="0">
              <a:buNone/>
              <a:defRPr sz="1857"/>
            </a:lvl5pPr>
            <a:lvl6pPr marL="2286000" indent="0">
              <a:buNone/>
              <a:defRPr sz="1857"/>
            </a:lvl6pPr>
            <a:lvl7pPr marL="2743200" indent="0">
              <a:buNone/>
              <a:defRPr sz="1857"/>
            </a:lvl7pPr>
            <a:lvl8pPr marL="3200400" indent="0">
              <a:buNone/>
              <a:defRPr sz="1857"/>
            </a:lvl8pPr>
            <a:lvl9pPr marL="3657600" indent="0">
              <a:buNone/>
              <a:defRPr sz="1857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523"/>
            </a:lvl1pPr>
            <a:lvl2pPr marL="457200" indent="0">
              <a:buNone/>
              <a:defRPr sz="2523"/>
            </a:lvl2pPr>
            <a:lvl3pPr marL="914400" indent="0">
              <a:buNone/>
              <a:defRPr sz="2523"/>
            </a:lvl3pPr>
            <a:lvl4pPr marL="1371600" indent="0">
              <a:buNone/>
              <a:defRPr sz="2523"/>
            </a:lvl4pPr>
            <a:lvl5pPr marL="1828800" indent="0">
              <a:buNone/>
              <a:defRPr sz="2523"/>
            </a:lvl5pPr>
            <a:lvl6pPr marL="2286000" indent="0">
              <a:buNone/>
              <a:defRPr sz="2523"/>
            </a:lvl6pPr>
            <a:lvl7pPr marL="2743200" indent="0">
              <a:buNone/>
              <a:defRPr sz="2523"/>
            </a:lvl7pPr>
            <a:lvl8pPr marL="3200400" indent="0">
              <a:buNone/>
              <a:defRPr sz="2523"/>
            </a:lvl8pPr>
            <a:lvl9pPr marL="3657600" indent="0">
              <a:buNone/>
              <a:defRPr sz="2523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523"/>
            </a:lvl1pPr>
            <a:lvl2pPr marL="457200" indent="0">
              <a:buNone/>
              <a:defRPr sz="2523"/>
            </a:lvl2pPr>
            <a:lvl3pPr marL="914400" indent="0">
              <a:buNone/>
              <a:defRPr sz="2523"/>
            </a:lvl3pPr>
            <a:lvl4pPr marL="1371600" indent="0">
              <a:buNone/>
              <a:defRPr sz="2523"/>
            </a:lvl4pPr>
            <a:lvl5pPr marL="1828800" indent="0">
              <a:buNone/>
              <a:defRPr sz="2523"/>
            </a:lvl5pPr>
            <a:lvl6pPr marL="2286000" indent="0">
              <a:buNone/>
              <a:defRPr sz="2523"/>
            </a:lvl6pPr>
            <a:lvl7pPr marL="2743200" indent="0">
              <a:buNone/>
              <a:defRPr sz="2523"/>
            </a:lvl7pPr>
            <a:lvl8pPr marL="3200400" indent="0">
              <a:buNone/>
              <a:defRPr sz="2523"/>
            </a:lvl8pPr>
            <a:lvl9pPr marL="3657600" indent="0">
              <a:buNone/>
              <a:defRPr sz="2523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523"/>
            </a:lvl1pPr>
            <a:lvl2pPr marL="457200" indent="0">
              <a:buNone/>
              <a:defRPr sz="2523"/>
            </a:lvl2pPr>
            <a:lvl3pPr marL="914400" indent="0">
              <a:buNone/>
              <a:defRPr sz="2523"/>
            </a:lvl3pPr>
            <a:lvl4pPr marL="1371600" indent="0">
              <a:buNone/>
              <a:defRPr sz="2523"/>
            </a:lvl4pPr>
            <a:lvl5pPr marL="1828800" indent="0">
              <a:buNone/>
              <a:defRPr sz="2523"/>
            </a:lvl5pPr>
            <a:lvl6pPr marL="2286000" indent="0">
              <a:buNone/>
              <a:defRPr sz="2523"/>
            </a:lvl6pPr>
            <a:lvl7pPr marL="2743200" indent="0">
              <a:buNone/>
              <a:defRPr sz="2523"/>
            </a:lvl7pPr>
            <a:lvl8pPr marL="3200400" indent="0">
              <a:buNone/>
              <a:defRPr sz="2523"/>
            </a:lvl8pPr>
            <a:lvl9pPr marL="3657600" indent="0">
              <a:buNone/>
              <a:defRPr sz="2523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523"/>
            </a:lvl1pPr>
            <a:lvl2pPr marL="457200" indent="0">
              <a:buNone/>
              <a:defRPr sz="2523"/>
            </a:lvl2pPr>
            <a:lvl3pPr marL="914400" indent="0">
              <a:buNone/>
              <a:defRPr sz="2523"/>
            </a:lvl3pPr>
            <a:lvl4pPr marL="1371600" indent="0">
              <a:buNone/>
              <a:defRPr sz="2523"/>
            </a:lvl4pPr>
            <a:lvl5pPr marL="1828800" indent="0">
              <a:buNone/>
              <a:defRPr sz="2523"/>
            </a:lvl5pPr>
            <a:lvl6pPr marL="2286000" indent="0">
              <a:buNone/>
              <a:defRPr sz="2523"/>
            </a:lvl6pPr>
            <a:lvl7pPr marL="2743200" indent="0">
              <a:buNone/>
              <a:defRPr sz="2523"/>
            </a:lvl7pPr>
            <a:lvl8pPr marL="3200400" indent="0">
              <a:buNone/>
              <a:defRPr sz="2523"/>
            </a:lvl8pPr>
            <a:lvl9pPr marL="3657600" indent="0">
              <a:buNone/>
              <a:defRPr sz="2523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34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34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3400">
                <a:solidFill>
                  <a:srgbClr val="70767D"/>
                </a:solidFill>
                <a:latin typeface="Arial"/>
              </a:rPr>
              <a:t>Click to edit text — What the figures show — read them together here.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34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34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34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34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sq46cc-all" TargetMode="External"/><Relationship Id="rId3" Type="http://schemas.openxmlformats.org/officeDocument/2006/relationships/hyperlink" Target="https://scifig.ai/go/sq46cc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sq46cc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sq46cc-ftr" TargetMode="External"/><Relationship Id="rId3" Type="http://schemas.openxmlformats.org/officeDocument/2006/relationships/hyperlink" Target="https://scifig.ai/go/sq46cc-fig" TargetMode="External"/><Relationship Id="rId4" Type="http://schemas.openxmlformats.org/officeDocument/2006/relationships/hyperlink" Target="https://scifig.ai/go/sq46cc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42062400" cy="672998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1472184" y="1211397"/>
            <a:ext cx="39118032" cy="1584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8159" b="1">
                <a:solidFill>
                  <a:srgbClr val="FFFFFF"/>
                </a:solidFill>
                <a:latin typeface="Arial"/>
              </a:rPr>
              <a:t>46 × 46 in Square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1472184" y="3040197"/>
            <a:ext cx="39118032" cy="201899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5120" b="0">
                <a:solidFill>
                  <a:srgbClr val="E8EAEE"/>
                </a:solidFill>
                <a:latin typeface="Arial"/>
              </a:rPr>
              <a:t>117 × 117 cm  ·  46 × 46 in  ·  Classic layout  ·  Crimson</a:t>
            </a:r>
          </a:p>
        </p:txBody>
      </p:sp>
      <p:sp>
        <p:nvSpPr>
          <p:cNvPr id="5" name="info-block-1"/>
          <p:cNvSpPr/>
          <p:nvPr/>
        </p:nvSpPr>
        <p:spPr>
          <a:xfrm>
            <a:off x="1472184" y="8202168"/>
            <a:ext cx="18970142" cy="1401816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2230989" y="8960973"/>
            <a:ext cx="17452531" cy="80962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250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30989" y="9986498"/>
            <a:ext cx="17452531" cy="114750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4.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21620073" y="8202168"/>
            <a:ext cx="18970142" cy="1401816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22378879" y="8960973"/>
            <a:ext cx="17452531" cy="80962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250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2378879" y="9986498"/>
            <a:ext cx="17452531" cy="951555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22378879" y="19502057"/>
            <a:ext cx="17452531" cy="1959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537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4537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1472184" y="23398083"/>
            <a:ext cx="18970142" cy="1395332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2230989" y="24156889"/>
            <a:ext cx="17452531" cy="80962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250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230989" y="25182414"/>
            <a:ext cx="17452531" cy="1141019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Title 96 pt   ·   Section heading 50 pt   ·   Body 34 pt   ·   Caption 26 pt</a:t>
            </a:r>
          </a:p>
          <a:p>
            <a:pPr algn="l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21620073" y="23398083"/>
            <a:ext cx="18970142" cy="1395332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22378879" y="24156889"/>
            <a:ext cx="17452531" cy="80962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250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2378879" y="25182414"/>
            <a:ext cx="17452531" cy="1141019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40884652"/>
            <a:ext cx="42062400" cy="117774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40884652"/>
            <a:ext cx="42062400" cy="7066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1472184" y="41237976"/>
            <a:ext cx="39118032" cy="52998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6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6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1472184" y="39669982"/>
            <a:ext cx="39118032" cy="47857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340" b="0">
                <a:solidFill>
                  <a:srgbClr val="70767D"/>
                </a:solidFill>
                <a:latin typeface="Arial"/>
              </a:rPr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1472184" y="39108642"/>
            <a:ext cx="39118032" cy="49529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34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band"/>
          <p:cNvSpPr/>
          <p:nvPr/>
        </p:nvSpPr>
        <p:spPr>
          <a:xfrm>
            <a:off x="0" y="0"/>
            <a:ext cx="42062400" cy="496153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logo-backing"/>
          <p:cNvSpPr/>
          <p:nvPr/>
        </p:nvSpPr>
        <p:spPr>
          <a:xfrm>
            <a:off x="2138578" y="1101870"/>
            <a:ext cx="2282305" cy="228230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2138578" y="1101870"/>
            <a:ext cx="2282305" cy="2282305"/>
          </a:xfrm>
        </p:spPr>
        <p:txBody>
          <a:bodyPr/>
          <a:p/>
        </p:txBody>
      </p:sp>
      <p:sp>
        <p:nvSpPr>
          <p:cNvPr id="21" name="logo-hint"/>
          <p:cNvSpPr txBox="1"/>
          <p:nvPr/>
        </p:nvSpPr>
        <p:spPr>
          <a:xfrm>
            <a:off x="883310" y="3521114"/>
            <a:ext cx="4792842" cy="26038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366" b="0">
                <a:solidFill>
                  <a:srgbClr val="E8EAEE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2" name="poster-title"/>
          <p:cNvSpPr txBox="1"/>
          <p:nvPr/>
        </p:nvSpPr>
        <p:spPr>
          <a:xfrm>
            <a:off x="6559463" y="609600"/>
            <a:ext cx="34325189" cy="156057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9600" b="1">
                <a:solidFill>
                  <a:srgbClr val="FFFFFF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3" name="poster-authors"/>
          <p:cNvSpPr txBox="1"/>
          <p:nvPr/>
        </p:nvSpPr>
        <p:spPr>
          <a:xfrm>
            <a:off x="6559463" y="2496921"/>
            <a:ext cx="34325189" cy="108915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6400" b="0">
                <a:solidFill>
                  <a:srgbClr val="FFFFFF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4" name="poster-affiliations"/>
          <p:cNvSpPr txBox="1"/>
          <p:nvPr/>
        </p:nvSpPr>
        <p:spPr>
          <a:xfrm>
            <a:off x="6559463" y="3586073"/>
            <a:ext cx="34325189" cy="11180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608" b="0">
                <a:solidFill>
                  <a:srgbClr val="E8EAEE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5" name="footer-band"/>
          <p:cNvSpPr/>
          <p:nvPr/>
        </p:nvSpPr>
        <p:spPr>
          <a:xfrm>
            <a:off x="0" y="40884652"/>
            <a:ext cx="42062400" cy="117774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rule"/>
          <p:cNvSpPr/>
          <p:nvPr/>
        </p:nvSpPr>
        <p:spPr>
          <a:xfrm>
            <a:off x="0" y="40884652"/>
            <a:ext cx="42062400" cy="7066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7" name="footer-credit"/>
          <p:cNvSpPr txBox="1"/>
          <p:nvPr/>
        </p:nvSpPr>
        <p:spPr>
          <a:xfrm>
            <a:off x="1472184" y="41237976"/>
            <a:ext cx="39118032" cy="52998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6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6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8" name="sec-introd"/>
          <p:cNvSpPr/>
          <p:nvPr/>
        </p:nvSpPr>
        <p:spPr>
          <a:xfrm>
            <a:off x="1472184" y="5771235"/>
            <a:ext cx="9274759" cy="16637549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9" name="sec-introd-head"/>
          <p:cNvSpPr/>
          <p:nvPr/>
        </p:nvSpPr>
        <p:spPr>
          <a:xfrm>
            <a:off x="1472184" y="5771235"/>
            <a:ext cx="9274759" cy="120650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0" name="sec-introd-title"/>
          <p:cNvSpPr txBox="1"/>
          <p:nvPr/>
        </p:nvSpPr>
        <p:spPr>
          <a:xfrm>
            <a:off x="1676228" y="6012535"/>
            <a:ext cx="8866669" cy="844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5000" b="1">
                <a:solidFill>
                  <a:srgbClr val="FFFFFF"/>
                </a:solidFill>
                <a:latin typeface="Arial"/>
              </a:rPr>
              <a:t>INTRODUCTION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1676228" y="7219035"/>
            <a:ext cx="8866669" cy="8033676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740229" y="15456756"/>
            <a:ext cx="6738669" cy="5802285"/>
          </a:xfrm>
        </p:spPr>
        <p:txBody>
          <a:bodyPr/>
          <a:p/>
        </p:txBody>
      </p:sp>
      <p:sp>
        <p:nvSpPr>
          <p:cNvPr id="31" name="fig-1-caption"/>
          <p:cNvSpPr txBox="1"/>
          <p:nvPr/>
        </p:nvSpPr>
        <p:spPr>
          <a:xfrm>
            <a:off x="2740229" y="21360121"/>
            <a:ext cx="6738669" cy="84461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028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2028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2028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2" name="sec-method"/>
          <p:cNvSpPr/>
          <p:nvPr/>
        </p:nvSpPr>
        <p:spPr>
          <a:xfrm>
            <a:off x="1472184" y="22924049"/>
            <a:ext cx="9274759" cy="17150901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3" name="sec-method-head"/>
          <p:cNvSpPr/>
          <p:nvPr/>
        </p:nvSpPr>
        <p:spPr>
          <a:xfrm>
            <a:off x="1472184" y="22924049"/>
            <a:ext cx="9274759" cy="120650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4" name="sec-method-title"/>
          <p:cNvSpPr txBox="1"/>
          <p:nvPr/>
        </p:nvSpPr>
        <p:spPr>
          <a:xfrm>
            <a:off x="1676228" y="23165349"/>
            <a:ext cx="8866669" cy="844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5000" b="1">
                <a:solidFill>
                  <a:srgbClr val="FFFFFF"/>
                </a:solidFill>
                <a:latin typeface="Arial"/>
              </a:rPr>
              <a:t>METHODS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1676228" y="24371849"/>
            <a:ext cx="8866669" cy="8547028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2740229" y="33122922"/>
            <a:ext cx="6738669" cy="5802285"/>
          </a:xfrm>
        </p:spPr>
        <p:txBody>
          <a:bodyPr/>
          <a:p/>
        </p:txBody>
      </p:sp>
      <p:sp>
        <p:nvSpPr>
          <p:cNvPr id="35" name="fig-2-caption"/>
          <p:cNvSpPr txBox="1"/>
          <p:nvPr/>
        </p:nvSpPr>
        <p:spPr>
          <a:xfrm>
            <a:off x="2740229" y="39026288"/>
            <a:ext cx="6738669" cy="84461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028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2028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2028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6" name="sec-result"/>
          <p:cNvSpPr/>
          <p:nvPr/>
        </p:nvSpPr>
        <p:spPr>
          <a:xfrm>
            <a:off x="11756440" y="5771235"/>
            <a:ext cx="19559016" cy="34303716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7" name="sec-result-head"/>
          <p:cNvSpPr/>
          <p:nvPr/>
        </p:nvSpPr>
        <p:spPr>
          <a:xfrm>
            <a:off x="11756440" y="5771235"/>
            <a:ext cx="19559016" cy="12065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result-title"/>
          <p:cNvSpPr txBox="1"/>
          <p:nvPr/>
        </p:nvSpPr>
        <p:spPr>
          <a:xfrm>
            <a:off x="12186739" y="6012535"/>
            <a:ext cx="18698419" cy="844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5000" b="1">
                <a:solidFill>
                  <a:srgbClr val="FFFFFF"/>
                </a:solidFill>
                <a:latin typeface="Arial"/>
              </a:rPr>
              <a:t>RESULTS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12186739" y="7219035"/>
            <a:ext cx="18698419" cy="10412582"/>
          </a:xfrm>
        </p:spPr>
        <p:txBody>
          <a:bodyPr/>
          <a:lstStyle/>
          <a:p/>
        </p:txBody>
      </p:sp>
      <p:sp>
        <p:nvSpPr>
          <p:cNvPr id="39" name="results-table-caption"/>
          <p:cNvSpPr txBox="1"/>
          <p:nvPr/>
        </p:nvSpPr>
        <p:spPr>
          <a:xfrm>
            <a:off x="19533666" y="17803736"/>
            <a:ext cx="11351491" cy="39748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2028" b="0">
                <a:solidFill>
                  <a:srgbClr val="1A1A1A"/>
                </a:solidFill>
                <a:latin typeface="Arial"/>
              </a:rPr>
              <a:t>Table 1. Short caption — click to edit.</a:t>
            </a:r>
          </a:p>
        </p:txBody>
      </p:sp>
      <p:graphicFrame>
        <p:nvGraphicFramePr>
          <p:cNvPr id="40" name="results-table"/>
          <p:cNvGraphicFramePr>
            <a:graphicFrameLocks noGrp="1"/>
          </p:cNvGraphicFramePr>
          <p:nvPr/>
        </p:nvGraphicFramePr>
        <p:xfrm>
          <a:off x="19533666" y="18260845"/>
          <a:ext cx="4004564" cy="2654295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140460"/>
                <a:gridCol w="1432052"/>
                <a:gridCol w="1432052"/>
              </a:tblGrid>
              <a:tr h="530859">
                <a:tc>
                  <a:txBody>
                    <a:bodyPr wrap="square"/>
                    <a:lstStyle/>
                    <a:p>
                      <a:pPr algn="l"/>
                      <a:r>
                        <a:rPr sz="2200" b="1">
                          <a:solidFill>
                            <a:srgbClr val="FFFFFF"/>
                          </a:solidFill>
                          <a:latin typeface="Arial"/>
                        </a:rPr>
                        <a:t>Group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9337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200" b="1">
                          <a:solidFill>
                            <a:srgbClr val="FFFFFF"/>
                          </a:solidFill>
                          <a:latin typeface="Arial"/>
                        </a:rPr>
                        <a:t>Measure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9337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200" b="1">
                          <a:solidFill>
                            <a:srgbClr val="FFFFFF"/>
                          </a:solidFill>
                          <a:latin typeface="Arial"/>
                        </a:rPr>
                        <a:t>p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9337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530859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30859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30859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5367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30859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9337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9337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9337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12186739" y="21342162"/>
            <a:ext cx="9155575" cy="6729347"/>
          </a:xfrm>
        </p:spPr>
        <p:txBody>
          <a:bodyPr/>
          <a:p/>
        </p:txBody>
      </p:sp>
      <p:sp>
        <p:nvSpPr>
          <p:cNvPr id="41" name="fig-3-caption"/>
          <p:cNvSpPr txBox="1"/>
          <p:nvPr/>
        </p:nvSpPr>
        <p:spPr>
          <a:xfrm>
            <a:off x="12186739" y="28208844"/>
            <a:ext cx="9155575" cy="84461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028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2028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2028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21729583" y="21342162"/>
            <a:ext cx="9155575" cy="6729347"/>
          </a:xfrm>
        </p:spPr>
        <p:txBody>
          <a:bodyPr/>
          <a:p/>
        </p:txBody>
      </p:sp>
      <p:sp>
        <p:nvSpPr>
          <p:cNvPr id="42" name="fig-4-caption"/>
          <p:cNvSpPr txBox="1"/>
          <p:nvPr/>
        </p:nvSpPr>
        <p:spPr>
          <a:xfrm>
            <a:off x="21729583" y="28208844"/>
            <a:ext cx="9155575" cy="84461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028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2028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2028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12186739" y="30981288"/>
            <a:ext cx="9155575" cy="6729347"/>
          </a:xfrm>
        </p:spPr>
        <p:txBody>
          <a:bodyPr/>
          <a:p/>
        </p:txBody>
      </p:sp>
      <p:sp>
        <p:nvSpPr>
          <p:cNvPr id="43" name="fig-5-caption"/>
          <p:cNvSpPr txBox="1"/>
          <p:nvPr/>
        </p:nvSpPr>
        <p:spPr>
          <a:xfrm>
            <a:off x="12186739" y="37847969"/>
            <a:ext cx="9155575" cy="84461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028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2028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2028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21729583" y="30981288"/>
            <a:ext cx="9155575" cy="6729347"/>
          </a:xfrm>
        </p:spPr>
        <p:txBody>
          <a:bodyPr/>
          <a:p/>
        </p:txBody>
      </p:sp>
      <p:sp>
        <p:nvSpPr>
          <p:cNvPr id="44" name="fig-6-caption"/>
          <p:cNvSpPr txBox="1"/>
          <p:nvPr/>
        </p:nvSpPr>
        <p:spPr>
          <a:xfrm>
            <a:off x="21729583" y="37847969"/>
            <a:ext cx="9155575" cy="84461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028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2028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2028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12186739" y="38966140"/>
            <a:ext cx="18698419" cy="678513"/>
          </a:xfrm>
        </p:spPr>
        <p:txBody>
          <a:bodyPr/>
          <a:lstStyle/>
          <a:p/>
        </p:txBody>
      </p:sp>
      <p:sp>
        <p:nvSpPr>
          <p:cNvPr id="45" name="sec-discus"/>
          <p:cNvSpPr/>
          <p:nvPr/>
        </p:nvSpPr>
        <p:spPr>
          <a:xfrm>
            <a:off x="32324954" y="5771235"/>
            <a:ext cx="9274759" cy="13563453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6" name="sec-discus-head"/>
          <p:cNvSpPr/>
          <p:nvPr/>
        </p:nvSpPr>
        <p:spPr>
          <a:xfrm>
            <a:off x="32324954" y="5771235"/>
            <a:ext cx="9274759" cy="120650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7" name="sec-discus-title"/>
          <p:cNvSpPr txBox="1"/>
          <p:nvPr/>
        </p:nvSpPr>
        <p:spPr>
          <a:xfrm>
            <a:off x="32528999" y="6012535"/>
            <a:ext cx="8866669" cy="844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5000" b="1">
                <a:solidFill>
                  <a:srgbClr val="FFFFFF"/>
                </a:solidFill>
                <a:latin typeface="Arial"/>
              </a:rPr>
              <a:t>DISCUSSION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32528999" y="7219035"/>
            <a:ext cx="8866669" cy="7944407"/>
          </a:xfrm>
        </p:spPr>
        <p:txBody>
          <a:bodyPr/>
          <a:lstStyle/>
          <a:p/>
        </p:txBody>
      </p:sp>
      <p:sp>
        <p:nvSpPr>
          <p:cNvPr id="48" name="results-table-caption"/>
          <p:cNvSpPr txBox="1"/>
          <p:nvPr/>
        </p:nvSpPr>
        <p:spPr>
          <a:xfrm>
            <a:off x="32717689" y="15163443"/>
            <a:ext cx="8677979" cy="39748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2028" b="0">
                <a:solidFill>
                  <a:srgbClr val="1A1A1A"/>
                </a:solidFill>
                <a:latin typeface="Arial"/>
              </a:rPr>
              <a:t>Table 2. Short caption — click to edit.</a:t>
            </a:r>
          </a:p>
        </p:txBody>
      </p:sp>
      <p:graphicFrame>
        <p:nvGraphicFramePr>
          <p:cNvPr id="49" name="results-table"/>
          <p:cNvGraphicFramePr>
            <a:graphicFrameLocks noGrp="1"/>
          </p:cNvGraphicFramePr>
          <p:nvPr/>
        </p:nvGraphicFramePr>
        <p:xfrm>
          <a:off x="32717689" y="15620552"/>
          <a:ext cx="8489288" cy="361950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746503"/>
                <a:gridCol w="2247595"/>
                <a:gridCol w="2247595"/>
                <a:gridCol w="2247595"/>
              </a:tblGrid>
              <a:tr h="723900">
                <a:tc>
                  <a:txBody>
                    <a:bodyPr wrap="square"/>
                    <a:lstStyle/>
                    <a:p>
                      <a:pPr algn="l"/>
                      <a:r>
                        <a:rPr sz="3000" b="1">
                          <a:solidFill>
                            <a:srgbClr val="FFFFFF"/>
                          </a:solidFill>
                          <a:latin typeface="Arial"/>
                        </a:rPr>
                        <a:t>Study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40005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3000" b="1">
                          <a:solidFill>
                            <a:srgbClr val="FFFFFF"/>
                          </a:solidFill>
                          <a:latin typeface="Arial"/>
                        </a:rPr>
                        <a:t>Setting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40005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3000" b="1">
                          <a:solidFill>
                            <a:srgbClr val="FFFFFF"/>
                          </a:solidFill>
                          <a:latin typeface="Arial"/>
                        </a:rPr>
                        <a:t>Readout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40005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3000" b="1">
                          <a:solidFill>
                            <a:srgbClr val="FFFFFF"/>
                          </a:solidFill>
                          <a:latin typeface="Arial"/>
                        </a:rPr>
                        <a:t>Result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40005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72390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72390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72390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72390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40005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40005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40005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40005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50" name="sec-conclu"/>
          <p:cNvSpPr/>
          <p:nvPr/>
        </p:nvSpPr>
        <p:spPr>
          <a:xfrm>
            <a:off x="32324954" y="19849953"/>
            <a:ext cx="9274759" cy="7262790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1" name="sec-conclu-head"/>
          <p:cNvSpPr/>
          <p:nvPr/>
        </p:nvSpPr>
        <p:spPr>
          <a:xfrm>
            <a:off x="32324954" y="19849953"/>
            <a:ext cx="9274759" cy="120650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2" name="sec-conclu-title"/>
          <p:cNvSpPr txBox="1"/>
          <p:nvPr/>
        </p:nvSpPr>
        <p:spPr>
          <a:xfrm>
            <a:off x="32528999" y="20091253"/>
            <a:ext cx="8866669" cy="844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5000" b="1">
                <a:solidFill>
                  <a:srgbClr val="FFFFFF"/>
                </a:solidFill>
                <a:latin typeface="Arial"/>
              </a:rPr>
              <a:t>CONCLUSIONS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32528999" y="21297753"/>
            <a:ext cx="8866669" cy="5610946"/>
          </a:xfrm>
        </p:spPr>
        <p:txBody>
          <a:bodyPr/>
          <a:lstStyle/>
          <a:p/>
        </p:txBody>
      </p:sp>
      <p:sp>
        <p:nvSpPr>
          <p:cNvPr id="53" name="sec-refere"/>
          <p:cNvSpPr/>
          <p:nvPr/>
        </p:nvSpPr>
        <p:spPr>
          <a:xfrm>
            <a:off x="32324954" y="27628008"/>
            <a:ext cx="9274759" cy="6398156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4" name="sec-refere-head"/>
          <p:cNvSpPr/>
          <p:nvPr/>
        </p:nvSpPr>
        <p:spPr>
          <a:xfrm>
            <a:off x="32324954" y="27628008"/>
            <a:ext cx="9274759" cy="120650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5" name="sec-refere-title"/>
          <p:cNvSpPr txBox="1"/>
          <p:nvPr/>
        </p:nvSpPr>
        <p:spPr>
          <a:xfrm>
            <a:off x="32528999" y="27869308"/>
            <a:ext cx="8866669" cy="844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5000" b="1">
                <a:solidFill>
                  <a:srgbClr val="FFFFFF"/>
                </a:solidFill>
                <a:latin typeface="Arial"/>
              </a:rPr>
              <a:t>REFERENCES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32528999" y="29075808"/>
            <a:ext cx="8866669" cy="4746311"/>
          </a:xfrm>
        </p:spPr>
        <p:txBody>
          <a:bodyPr/>
          <a:lstStyle/>
          <a:p/>
        </p:txBody>
      </p:sp>
      <p:sp>
        <p:nvSpPr>
          <p:cNvPr id="56" name="sec-acknow"/>
          <p:cNvSpPr/>
          <p:nvPr/>
        </p:nvSpPr>
        <p:spPr>
          <a:xfrm>
            <a:off x="32324954" y="34541429"/>
            <a:ext cx="9274759" cy="5533522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7" name="sec-acknow-head"/>
          <p:cNvSpPr/>
          <p:nvPr/>
        </p:nvSpPr>
        <p:spPr>
          <a:xfrm>
            <a:off x="32324954" y="34541429"/>
            <a:ext cx="9274759" cy="120650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8" name="sec-acknow-title"/>
          <p:cNvSpPr txBox="1"/>
          <p:nvPr/>
        </p:nvSpPr>
        <p:spPr>
          <a:xfrm>
            <a:off x="32528999" y="34782729"/>
            <a:ext cx="8866669" cy="844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5000" b="1">
                <a:solidFill>
                  <a:srgbClr val="FFFFFF"/>
                </a:solidFill>
                <a:latin typeface="Arial"/>
              </a:rPr>
              <a:t>ACKNOWLEDGEMENTS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idx="46" sz="half"/>
          </p:nvPr>
        </p:nvSpPr>
        <p:spPr>
          <a:xfrm>
            <a:off x="32528999" y="35989229"/>
            <a:ext cx="7858879" cy="2983488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40510305" y="36050442"/>
            <a:ext cx="885363" cy="885363"/>
          </a:xfrm>
        </p:spPr>
        <p:txBody>
          <a:bodyPr/>
          <a:p/>
        </p:txBody>
      </p:sp>
      <p:sp>
        <p:nvSpPr>
          <p:cNvPr id="59" name="qr-slot-hint"/>
          <p:cNvSpPr txBox="1"/>
          <p:nvPr/>
        </p:nvSpPr>
        <p:spPr>
          <a:xfrm>
            <a:off x="32528999" y="39044572"/>
            <a:ext cx="8866669" cy="80837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788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1788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8C1D2C"/>
      </a:accent1>
      <a:accent2>
        <a:srgbClr val="9A7B5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8C1D2C"/>
      </a:hlink>
      <a:folHlink>
        <a:srgbClr val="8C1D2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46 × 46 in Square Classic | SciFig AI</dc:title>
  <dc:subject>Scientific research poster template</dc:subject>
  <dc:creator>SciFig AI</dc:creator>
  <cp:keywords>46x46 poster template, square research poster template, scientific poster template square</cp:keywords>
  <dc:description>Free for academic and research use. You may modify and print this template for your own work. Redistributing this template file — modified or unmodified — as your own template is not permitted. © SciFig AI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