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2918400" cy="438912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p3648sp-nte" TargetMode="External"/><Relationship Id="rId4" Type="http://schemas.openxmlformats.org/officeDocument/2006/relationships/hyperlink" Target="https://scifig.ai/go/p3648sp-all" TargetMode="External"/><Relationship Id="rId5" Type="http://schemas.openxmlformats.org/officeDocument/2006/relationships/hyperlink" Target="https://scifig.ai/go/p3648sp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p3648sp-nte" TargetMode="External"/><Relationship Id="rId4" Type="http://schemas.openxmlformats.org/officeDocument/2006/relationships/hyperlink" Target="https://scifig.ai/go/p3648sp-all" TargetMode="External"/><Relationship Id="rId5" Type="http://schemas.openxmlformats.org/officeDocument/2006/relationships/hyperlink" Target="https://scifig.ai/go/p3648sp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36 × 48 in Portrait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scifig.ai/go/p3648sp-nte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scifig.ai/go/p3648sp-all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scifig.ai/go/p3648sp-clr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36 × 48 in Portrait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scifig.ai/go/p3648sp-nte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scifig.ai/go/p3648sp-all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scifig.ai/go/p3648sp-clr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6"/>
            </a:lvl1pPr>
            <a:lvl2pPr marL="457200" indent="0">
              <a:buNone/>
              <a:defRPr sz="2316"/>
            </a:lvl2pPr>
            <a:lvl3pPr marL="914400" indent="0">
              <a:buNone/>
              <a:defRPr sz="2316"/>
            </a:lvl3pPr>
            <a:lvl4pPr marL="1371600" indent="0">
              <a:buNone/>
              <a:defRPr sz="2316"/>
            </a:lvl4pPr>
            <a:lvl5pPr marL="1828800" indent="0">
              <a:buNone/>
              <a:defRPr sz="2316"/>
            </a:lvl5pPr>
            <a:lvl6pPr marL="2286000" indent="0">
              <a:buNone/>
              <a:defRPr sz="2316"/>
            </a:lvl6pPr>
            <a:lvl7pPr marL="2743200" indent="0">
              <a:buNone/>
              <a:defRPr sz="2316"/>
            </a:lvl7pPr>
            <a:lvl8pPr marL="3200400" indent="0">
              <a:buNone/>
              <a:defRPr sz="2316"/>
            </a:lvl8pPr>
            <a:lvl9pPr marL="3657600" indent="0">
              <a:buNone/>
              <a:defRPr sz="231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6"/>
            </a:lvl1pPr>
            <a:lvl2pPr marL="457200" indent="0">
              <a:buNone/>
              <a:defRPr sz="2316"/>
            </a:lvl2pPr>
            <a:lvl3pPr marL="914400" indent="0">
              <a:buNone/>
              <a:defRPr sz="2316"/>
            </a:lvl3pPr>
            <a:lvl4pPr marL="1371600" indent="0">
              <a:buNone/>
              <a:defRPr sz="2316"/>
            </a:lvl4pPr>
            <a:lvl5pPr marL="1828800" indent="0">
              <a:buNone/>
              <a:defRPr sz="2316"/>
            </a:lvl5pPr>
            <a:lvl6pPr marL="2286000" indent="0">
              <a:buNone/>
              <a:defRPr sz="2316"/>
            </a:lvl6pPr>
            <a:lvl7pPr marL="2743200" indent="0">
              <a:buNone/>
              <a:defRPr sz="2316"/>
            </a:lvl7pPr>
            <a:lvl8pPr marL="3200400" indent="0">
              <a:buNone/>
              <a:defRPr sz="2316"/>
            </a:lvl8pPr>
            <a:lvl9pPr marL="3657600" indent="0">
              <a:buNone/>
              <a:defRPr sz="2316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018"/>
            </a:lvl1pPr>
            <a:lvl2pPr marL="457200" indent="0">
              <a:buNone/>
              <a:defRPr sz="3018"/>
            </a:lvl2pPr>
            <a:lvl3pPr marL="914400" indent="0">
              <a:buNone/>
              <a:defRPr sz="3018"/>
            </a:lvl3pPr>
            <a:lvl4pPr marL="1371600" indent="0">
              <a:buNone/>
              <a:defRPr sz="3018"/>
            </a:lvl4pPr>
            <a:lvl5pPr marL="1828800" indent="0">
              <a:buNone/>
              <a:defRPr sz="3018"/>
            </a:lvl5pPr>
            <a:lvl6pPr marL="2286000" indent="0">
              <a:buNone/>
              <a:defRPr sz="3018"/>
            </a:lvl6pPr>
            <a:lvl7pPr marL="2743200" indent="0">
              <a:buNone/>
              <a:defRPr sz="3018"/>
            </a:lvl7pPr>
            <a:lvl8pPr marL="3200400" indent="0">
              <a:buNone/>
              <a:defRPr sz="3018"/>
            </a:lvl8pPr>
            <a:lvl9pPr marL="3657600" indent="0">
              <a:buNone/>
              <a:defRPr sz="3018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478"/>
            </a:lvl1pPr>
            <a:lvl2pPr marL="457200" indent="0">
              <a:buNone/>
              <a:defRPr sz="1478"/>
            </a:lvl2pPr>
            <a:lvl3pPr marL="914400" indent="0">
              <a:buNone/>
              <a:defRPr sz="1478"/>
            </a:lvl3pPr>
            <a:lvl4pPr marL="1371600" indent="0">
              <a:buNone/>
              <a:defRPr sz="1478"/>
            </a:lvl4pPr>
            <a:lvl5pPr marL="1828800" indent="0">
              <a:buNone/>
              <a:defRPr sz="1478"/>
            </a:lvl5pPr>
            <a:lvl6pPr marL="2286000" indent="0">
              <a:buNone/>
              <a:defRPr sz="1478"/>
            </a:lvl6pPr>
            <a:lvl7pPr marL="2743200" indent="0">
              <a:buNone/>
              <a:defRPr sz="1478"/>
            </a:lvl7pPr>
            <a:lvl8pPr marL="3200400" indent="0">
              <a:buNone/>
              <a:defRPr sz="1478"/>
            </a:lvl8pPr>
            <a:lvl9pPr marL="3657600" indent="0">
              <a:buNone/>
              <a:defRPr sz="1478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478"/>
            </a:lvl1pPr>
            <a:lvl2pPr marL="457200" indent="0">
              <a:buNone/>
              <a:defRPr sz="1478"/>
            </a:lvl2pPr>
            <a:lvl3pPr marL="914400" indent="0">
              <a:buNone/>
              <a:defRPr sz="1478"/>
            </a:lvl3pPr>
            <a:lvl4pPr marL="1371600" indent="0">
              <a:buNone/>
              <a:defRPr sz="1478"/>
            </a:lvl4pPr>
            <a:lvl5pPr marL="1828800" indent="0">
              <a:buNone/>
              <a:defRPr sz="1478"/>
            </a:lvl5pPr>
            <a:lvl6pPr marL="2286000" indent="0">
              <a:buNone/>
              <a:defRPr sz="1478"/>
            </a:lvl6pPr>
            <a:lvl7pPr marL="2743200" indent="0">
              <a:buNone/>
              <a:defRPr sz="1478"/>
            </a:lvl7pPr>
            <a:lvl8pPr marL="3200400" indent="0">
              <a:buNone/>
              <a:defRPr sz="1478"/>
            </a:lvl8pPr>
            <a:lvl9pPr marL="3657600" indent="0">
              <a:buNone/>
              <a:defRPr sz="1478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760"/>
            </a:lvl1pPr>
            <a:lvl2pPr marL="457200" indent="0">
              <a:buNone/>
              <a:defRPr sz="1760"/>
            </a:lvl2pPr>
            <a:lvl3pPr marL="914400" indent="0">
              <a:buNone/>
              <a:defRPr sz="1760"/>
            </a:lvl3pPr>
            <a:lvl4pPr marL="1371600" indent="0">
              <a:buNone/>
              <a:defRPr sz="1760"/>
            </a:lvl4pPr>
            <a:lvl5pPr marL="1828800" indent="0">
              <a:buNone/>
              <a:defRPr sz="1760"/>
            </a:lvl5pPr>
            <a:lvl6pPr marL="2286000" indent="0">
              <a:buNone/>
              <a:defRPr sz="1760"/>
            </a:lvl6pPr>
            <a:lvl7pPr marL="2743200" indent="0">
              <a:buNone/>
              <a:defRPr sz="1760"/>
            </a:lvl7pPr>
            <a:lvl8pPr marL="3200400" indent="0">
              <a:buNone/>
              <a:defRPr sz="1760"/>
            </a:lvl8pPr>
            <a:lvl9pPr marL="3657600" indent="0">
              <a:buNone/>
              <a:defRPr sz="1760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p3648sp-all" TargetMode="External"/><Relationship Id="rId3" Type="http://schemas.openxmlformats.org/officeDocument/2006/relationships/hyperlink" Target="https://scifig.ai/go/p3648sp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p3648sp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p3648sp-ftr" TargetMode="External"/><Relationship Id="rId3" Type="http://schemas.openxmlformats.org/officeDocument/2006/relationships/hyperlink" Target="https://scifig.ai/go/p3648sp-fig" TargetMode="External"/><Relationship Id="rId4" Type="http://schemas.openxmlformats.org/officeDocument/2006/relationships/hyperlink" Target="https://scifig.ai/go/p3648sp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2918400" cy="702259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152144" y="1264066"/>
            <a:ext cx="30614111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36 × 48 in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152144" y="2883316"/>
            <a:ext cx="30614111" cy="21067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91 × 122 cm  ·  36 × 48 in  ·  Spotlight layout  ·  Plum</a:t>
            </a:r>
          </a:p>
        </p:txBody>
      </p:sp>
      <p:sp>
        <p:nvSpPr>
          <p:cNvPr id="5" name="info-block-1"/>
          <p:cNvSpPr/>
          <p:nvPr/>
        </p:nvSpPr>
        <p:spPr>
          <a:xfrm>
            <a:off x="1152144" y="8174736"/>
            <a:ext cx="14846198" cy="1639529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745991" y="8768583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45991" y="9691556"/>
            <a:ext cx="13658502" cy="142846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6920057" y="8174736"/>
            <a:ext cx="14846198" cy="1639529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7513905" y="8768583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513905" y="9691556"/>
            <a:ext cx="13658502" cy="12405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7513905" y="22096564"/>
            <a:ext cx="13658502" cy="1879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35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152144" y="25491746"/>
            <a:ext cx="14846198" cy="14405354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745991" y="26085594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45991" y="27008566"/>
            <a:ext cx="13658502" cy="122946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6920057" y="25491746"/>
            <a:ext cx="14846198" cy="14405354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7513905" y="26085594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513905" y="27008566"/>
            <a:ext cx="13658502" cy="122946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2662246"/>
            <a:ext cx="32918400" cy="12289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2662246"/>
            <a:ext cx="32918400" cy="737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152144" y="43030932"/>
            <a:ext cx="30614111" cy="5530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152144" y="41644409"/>
            <a:ext cx="30614111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152144" y="41126249"/>
            <a:ext cx="30614111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4169663"/>
            <a:ext cx="32918400" cy="21945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801733" y="965606"/>
            <a:ext cx="2018995" cy="2018995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691286" y="3105741"/>
            <a:ext cx="4239889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5622462" y="539750"/>
            <a:ext cx="26374222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5622462" y="2207412"/>
            <a:ext cx="26374222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5622462" y="3160420"/>
            <a:ext cx="26374222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42662246"/>
            <a:ext cx="32918400" cy="12289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42662246"/>
            <a:ext cx="32918400" cy="737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1152144" y="43030932"/>
            <a:ext cx="30614111" cy="5530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1152144" y="5022799"/>
            <a:ext cx="8789212" cy="1800974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1345506" y="5131384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1345506" y="5978347"/>
            <a:ext cx="8402487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345506" y="6325819"/>
            <a:ext cx="8402487" cy="9606759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5506" y="16125941"/>
            <a:ext cx="8402487" cy="5807554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1345506" y="22059533"/>
            <a:ext cx="8402487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1152144" y="23435794"/>
            <a:ext cx="8789212" cy="1859277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1345506" y="23544379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1345506" y="24391342"/>
            <a:ext cx="8402487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345506" y="24738814"/>
            <a:ext cx="8402487" cy="10189786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345506" y="35121964"/>
            <a:ext cx="8402487" cy="5807554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1345506" y="41055556"/>
            <a:ext cx="8402487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10731398" y="5022799"/>
            <a:ext cx="11455603" cy="5550865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11075066" y="6021954"/>
            <a:ext cx="10768267" cy="3552553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4140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10731398" y="10976914"/>
            <a:ext cx="11455603" cy="31051652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0983421" y="11085499"/>
            <a:ext cx="1095155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10983421" y="11932462"/>
            <a:ext cx="10951556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0983421" y="12279934"/>
            <a:ext cx="10951556" cy="6992501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0983421" y="19373244"/>
            <a:ext cx="10951556" cy="8692121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10983421" y="28229639"/>
            <a:ext cx="10951556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0983421" y="29236108"/>
            <a:ext cx="5362367" cy="5045878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10983421" y="34362422"/>
            <a:ext cx="5362367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6572610" y="29236108"/>
            <a:ext cx="5362367" cy="5045878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16572610" y="34362422"/>
            <a:ext cx="5362367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43" name="results-table-caption"/>
          <p:cNvSpPr txBox="1"/>
          <p:nvPr/>
        </p:nvSpPr>
        <p:spPr>
          <a:xfrm>
            <a:off x="11576557" y="35268081"/>
            <a:ext cx="10358420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4" name="results-table"/>
          <p:cNvGraphicFramePr>
            <a:graphicFrameLocks noGrp="1"/>
          </p:cNvGraphicFramePr>
          <p:nvPr/>
        </p:nvGraphicFramePr>
        <p:xfrm>
          <a:off x="11576557" y="35690028"/>
          <a:ext cx="9765283" cy="257225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13688"/>
                <a:gridCol w="1730319"/>
                <a:gridCol w="1730319"/>
                <a:gridCol w="1730319"/>
                <a:gridCol w="1730319"/>
                <a:gridCol w="1730319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Group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1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2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3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0983421" y="38475394"/>
            <a:ext cx="10951556" cy="1037726"/>
          </a:xfrm>
        </p:spPr>
        <p:txBody>
          <a:bodyPr/>
          <a:lstStyle/>
          <a:p/>
        </p:txBody>
      </p:sp>
      <p:sp>
        <p:nvSpPr>
          <p:cNvPr id="45" name="sec-discus"/>
          <p:cNvSpPr/>
          <p:nvPr/>
        </p:nvSpPr>
        <p:spPr>
          <a:xfrm>
            <a:off x="22977043" y="5022799"/>
            <a:ext cx="8789212" cy="1259042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discus-title"/>
          <p:cNvSpPr txBox="1"/>
          <p:nvPr/>
        </p:nvSpPr>
        <p:spPr>
          <a:xfrm>
            <a:off x="23170405" y="5131384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7" name="sec-discus-rule"/>
          <p:cNvSpPr/>
          <p:nvPr/>
        </p:nvSpPr>
        <p:spPr>
          <a:xfrm>
            <a:off x="23170405" y="5978347"/>
            <a:ext cx="8402487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3170405" y="6325819"/>
            <a:ext cx="8402487" cy="7636191"/>
          </a:xfrm>
        </p:spPr>
        <p:txBody>
          <a:bodyPr/>
          <a:lstStyle/>
          <a:p/>
        </p:txBody>
      </p:sp>
      <p:sp>
        <p:nvSpPr>
          <p:cNvPr id="48" name="results-table-caption"/>
          <p:cNvSpPr txBox="1"/>
          <p:nvPr/>
        </p:nvSpPr>
        <p:spPr>
          <a:xfrm>
            <a:off x="23618342" y="13962010"/>
            <a:ext cx="7954550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2. Short caption — click to edit.</a:t>
            </a:r>
          </a:p>
        </p:txBody>
      </p:sp>
      <p:graphicFrame>
        <p:nvGraphicFramePr>
          <p:cNvPr id="49" name="results-table"/>
          <p:cNvGraphicFramePr>
            <a:graphicFrameLocks noGrp="1"/>
          </p:cNvGraphicFramePr>
          <p:nvPr/>
        </p:nvGraphicFramePr>
        <p:xfrm>
          <a:off x="23618342" y="14383957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0" name="sec-conclu"/>
          <p:cNvSpPr/>
          <p:nvPr/>
        </p:nvSpPr>
        <p:spPr>
          <a:xfrm>
            <a:off x="22977043" y="18016478"/>
            <a:ext cx="8789212" cy="1196499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conclu-title"/>
          <p:cNvSpPr txBox="1"/>
          <p:nvPr/>
        </p:nvSpPr>
        <p:spPr>
          <a:xfrm>
            <a:off x="23170405" y="18125063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2" name="sec-conclu-rule"/>
          <p:cNvSpPr/>
          <p:nvPr/>
        </p:nvSpPr>
        <p:spPr>
          <a:xfrm>
            <a:off x="23170405" y="18972026"/>
            <a:ext cx="8402487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3170405" y="19319498"/>
            <a:ext cx="8402487" cy="4433515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4178704" y="23946376"/>
            <a:ext cx="6385890" cy="4966292"/>
          </a:xfrm>
        </p:spPr>
        <p:txBody>
          <a:bodyPr/>
          <a:p/>
        </p:txBody>
      </p:sp>
      <p:sp>
        <p:nvSpPr>
          <p:cNvPr id="53" name="fig-6-caption"/>
          <p:cNvSpPr txBox="1"/>
          <p:nvPr/>
        </p:nvSpPr>
        <p:spPr>
          <a:xfrm>
            <a:off x="24178704" y="29008457"/>
            <a:ext cx="6385890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4" name="sec-refere"/>
          <p:cNvSpPr/>
          <p:nvPr/>
        </p:nvSpPr>
        <p:spPr>
          <a:xfrm>
            <a:off x="22977043" y="30384718"/>
            <a:ext cx="8789212" cy="601287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refere-title"/>
          <p:cNvSpPr txBox="1"/>
          <p:nvPr/>
        </p:nvSpPr>
        <p:spPr>
          <a:xfrm>
            <a:off x="23170405" y="30493303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6" name="sec-refere-rule"/>
          <p:cNvSpPr/>
          <p:nvPr/>
        </p:nvSpPr>
        <p:spPr>
          <a:xfrm>
            <a:off x="23170405" y="31340266"/>
            <a:ext cx="8402487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3170405" y="31687738"/>
            <a:ext cx="8402487" cy="4516489"/>
          </a:xfrm>
        </p:spPr>
        <p:txBody>
          <a:bodyPr/>
          <a:lstStyle/>
          <a:p/>
        </p:txBody>
      </p:sp>
      <p:sp>
        <p:nvSpPr>
          <p:cNvPr id="57" name="sec-acknow"/>
          <p:cNvSpPr/>
          <p:nvPr/>
        </p:nvSpPr>
        <p:spPr>
          <a:xfrm>
            <a:off x="22977043" y="36800841"/>
            <a:ext cx="8789212" cy="522772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8" name="sec-acknow-title"/>
          <p:cNvSpPr txBox="1"/>
          <p:nvPr/>
        </p:nvSpPr>
        <p:spPr>
          <a:xfrm>
            <a:off x="23170405" y="36909426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9" name="sec-acknow-rule"/>
          <p:cNvSpPr/>
          <p:nvPr/>
        </p:nvSpPr>
        <p:spPr>
          <a:xfrm>
            <a:off x="23170405" y="37756389"/>
            <a:ext cx="8402487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3170405" y="38103861"/>
            <a:ext cx="7450033" cy="2900239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30736457" y="38161870"/>
            <a:ext cx="836436" cy="836436"/>
          </a:xfrm>
        </p:spPr>
        <p:txBody>
          <a:bodyPr/>
          <a:p/>
        </p:txBody>
      </p:sp>
      <p:sp>
        <p:nvSpPr>
          <p:cNvPr id="60" name="qr-slot-hint"/>
          <p:cNvSpPr txBox="1"/>
          <p:nvPr/>
        </p:nvSpPr>
        <p:spPr>
          <a:xfrm>
            <a:off x="23170405" y="41070589"/>
            <a:ext cx="8402487" cy="7479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89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689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4A2545"/>
      </a:accent1>
      <a:accent2>
        <a:srgbClr val="9A7B6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A2545"/>
      </a:hlink>
      <a:folHlink>
        <a:srgbClr val="4A25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36 × 48 in Portrait Spotlight | SciFig AI</dc:title>
  <dc:subject>Scientific research poster template</dc:subject>
  <dc:creator>SciFig AI</dc:creator>
  <cp:keywords>36x48 poster template, scientific poster template 36x48,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