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sg-nte" TargetMode="External"/><Relationship Id="rId4" Type="http://schemas.openxmlformats.org/officeDocument/2006/relationships/hyperlink" Target="https://scifig.ai/go/p3648sg-all" TargetMode="External"/><Relationship Id="rId5" Type="http://schemas.openxmlformats.org/officeDocument/2006/relationships/hyperlink" Target="https://scifig.ai/go/p3648s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sg-nte" TargetMode="External"/><Relationship Id="rId4" Type="http://schemas.openxmlformats.org/officeDocument/2006/relationships/hyperlink" Target="https://scifig.ai/go/p3648sg-all" TargetMode="External"/><Relationship Id="rId5" Type="http://schemas.openxmlformats.org/officeDocument/2006/relationships/hyperlink" Target="https://scifig.ai/go/p3648s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scifig.ai/go/p3648sg-clr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scifig.ai/go/p3648sg-clr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018"/>
            </a:lvl1pPr>
            <a:lvl2pPr marL="457200" indent="0">
              <a:buNone/>
              <a:defRPr sz="3018"/>
            </a:lvl2pPr>
            <a:lvl3pPr marL="914400" indent="0">
              <a:buNone/>
              <a:defRPr sz="3018"/>
            </a:lvl3pPr>
            <a:lvl4pPr marL="1371600" indent="0">
              <a:buNone/>
              <a:defRPr sz="3018"/>
            </a:lvl4pPr>
            <a:lvl5pPr marL="1828800" indent="0">
              <a:buNone/>
              <a:defRPr sz="3018"/>
            </a:lvl5pPr>
            <a:lvl6pPr marL="2286000" indent="0">
              <a:buNone/>
              <a:defRPr sz="3018"/>
            </a:lvl6pPr>
            <a:lvl7pPr marL="2743200" indent="0">
              <a:buNone/>
              <a:defRPr sz="3018"/>
            </a:lvl7pPr>
            <a:lvl8pPr marL="3200400" indent="0">
              <a:buNone/>
              <a:defRPr sz="3018"/>
            </a:lvl8pPr>
            <a:lvl9pPr marL="3657600" indent="0">
              <a:buNone/>
              <a:defRPr sz="301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78"/>
            </a:lvl1pPr>
            <a:lvl2pPr marL="457200" indent="0">
              <a:buNone/>
              <a:defRPr sz="1478"/>
            </a:lvl2pPr>
            <a:lvl3pPr marL="914400" indent="0">
              <a:buNone/>
              <a:defRPr sz="1478"/>
            </a:lvl3pPr>
            <a:lvl4pPr marL="1371600" indent="0">
              <a:buNone/>
              <a:defRPr sz="1478"/>
            </a:lvl4pPr>
            <a:lvl5pPr marL="1828800" indent="0">
              <a:buNone/>
              <a:defRPr sz="1478"/>
            </a:lvl5pPr>
            <a:lvl6pPr marL="2286000" indent="0">
              <a:buNone/>
              <a:defRPr sz="1478"/>
            </a:lvl6pPr>
            <a:lvl7pPr marL="2743200" indent="0">
              <a:buNone/>
              <a:defRPr sz="1478"/>
            </a:lvl7pPr>
            <a:lvl8pPr marL="3200400" indent="0">
              <a:buNone/>
              <a:defRPr sz="1478"/>
            </a:lvl8pPr>
            <a:lvl9pPr marL="3657600" indent="0">
              <a:buNone/>
              <a:defRPr sz="147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78"/>
            </a:lvl1pPr>
            <a:lvl2pPr marL="457200" indent="0">
              <a:buNone/>
              <a:defRPr sz="1478"/>
            </a:lvl2pPr>
            <a:lvl3pPr marL="914400" indent="0">
              <a:buNone/>
              <a:defRPr sz="1478"/>
            </a:lvl3pPr>
            <a:lvl4pPr marL="1371600" indent="0">
              <a:buNone/>
              <a:defRPr sz="1478"/>
            </a:lvl4pPr>
            <a:lvl5pPr marL="1828800" indent="0">
              <a:buNone/>
              <a:defRPr sz="1478"/>
            </a:lvl5pPr>
            <a:lvl6pPr marL="2286000" indent="0">
              <a:buNone/>
              <a:defRPr sz="1478"/>
            </a:lvl6pPr>
            <a:lvl7pPr marL="2743200" indent="0">
              <a:buNone/>
              <a:defRPr sz="1478"/>
            </a:lvl7pPr>
            <a:lvl8pPr marL="3200400" indent="0">
              <a:buNone/>
              <a:defRPr sz="1478"/>
            </a:lvl8pPr>
            <a:lvl9pPr marL="3657600" indent="0">
              <a:buNone/>
              <a:defRPr sz="147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60"/>
            </a:lvl1pPr>
            <a:lvl2pPr marL="457200" indent="0">
              <a:buNone/>
              <a:defRPr sz="1760"/>
            </a:lvl2pPr>
            <a:lvl3pPr marL="914400" indent="0">
              <a:buNone/>
              <a:defRPr sz="1760"/>
            </a:lvl3pPr>
            <a:lvl4pPr marL="1371600" indent="0">
              <a:buNone/>
              <a:defRPr sz="1760"/>
            </a:lvl4pPr>
            <a:lvl5pPr marL="1828800" indent="0">
              <a:buNone/>
              <a:defRPr sz="1760"/>
            </a:lvl5pPr>
            <a:lvl6pPr marL="2286000" indent="0">
              <a:buNone/>
              <a:defRPr sz="1760"/>
            </a:lvl6pPr>
            <a:lvl7pPr marL="2743200" indent="0">
              <a:buNone/>
              <a:defRPr sz="1760"/>
            </a:lvl7pPr>
            <a:lvl8pPr marL="3200400" indent="0">
              <a:buNone/>
              <a:defRPr sz="1760"/>
            </a:lvl8pPr>
            <a:lvl9pPr marL="3657600" indent="0">
              <a:buNone/>
              <a:defRPr sz="176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sg-all" TargetMode="External"/><Relationship Id="rId3" Type="http://schemas.openxmlformats.org/officeDocument/2006/relationships/hyperlink" Target="https://scifig.ai/go/p3648s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s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sg-ftr" TargetMode="External"/><Relationship Id="rId3" Type="http://schemas.openxmlformats.org/officeDocument/2006/relationships/hyperlink" Target="https://scifig.ai/go/p3648sg-fig" TargetMode="External"/><Relationship Id="rId4" Type="http://schemas.openxmlformats.org/officeDocument/2006/relationships/hyperlink" Target="https://scifig.ai/go/p3648s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Spotlight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63952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4284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63952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2405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2096564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5491746"/>
            <a:ext cx="14846198" cy="1440535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6085594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7008566"/>
            <a:ext cx="13658502" cy="122946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5491746"/>
            <a:ext cx="14846198" cy="1440535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6085594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7008566"/>
            <a:ext cx="13658502" cy="122946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69663"/>
            <a:ext cx="32918400" cy="21945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152144" y="5022799"/>
            <a:ext cx="8789212" cy="180097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345506" y="513138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345506" y="5978347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45506" y="6325819"/>
            <a:ext cx="8402487" cy="960675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5506" y="16125941"/>
            <a:ext cx="8402487" cy="5807554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345506" y="22059533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152144" y="23435794"/>
            <a:ext cx="8789212" cy="185927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345506" y="2354437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345506" y="24391342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45506" y="24738814"/>
            <a:ext cx="8402487" cy="1018978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45506" y="35121964"/>
            <a:ext cx="8402487" cy="5807554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345506" y="41055556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0731398" y="5022799"/>
            <a:ext cx="11455603" cy="555086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1075066" y="6021954"/>
            <a:ext cx="10768267" cy="355255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0731398" y="10976914"/>
            <a:ext cx="11455603" cy="31051652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983421" y="11085499"/>
            <a:ext cx="1095155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0983421" y="11932462"/>
            <a:ext cx="1095155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3421" y="12279934"/>
            <a:ext cx="10951556" cy="699250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983421" y="19373244"/>
            <a:ext cx="10951556" cy="8692121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0983421" y="28229639"/>
            <a:ext cx="1095155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983421" y="29236108"/>
            <a:ext cx="5362367" cy="5045878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0983421" y="34362422"/>
            <a:ext cx="536236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6572610" y="29236108"/>
            <a:ext cx="5362367" cy="5045878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6572610" y="34362422"/>
            <a:ext cx="536236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1576557" y="35268081"/>
            <a:ext cx="1035842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1576557" y="35690028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983421" y="38475394"/>
            <a:ext cx="10951556" cy="10377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2977043" y="5022799"/>
            <a:ext cx="8789212" cy="125904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3170405" y="513138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3170405" y="5978347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170405" y="6325819"/>
            <a:ext cx="8402487" cy="7636191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23618342" y="13962010"/>
            <a:ext cx="79545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23618342" y="1438395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2977043" y="18016478"/>
            <a:ext cx="8789212" cy="119649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3170405" y="18125063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3170405" y="18972026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170405" y="19319498"/>
            <a:ext cx="8402487" cy="4433515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4178704" y="23946376"/>
            <a:ext cx="6385890" cy="4966292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24178704" y="29008457"/>
            <a:ext cx="638589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2977043" y="30384718"/>
            <a:ext cx="8789212" cy="60128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3170405" y="30493303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3170405" y="31340266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170405" y="31687738"/>
            <a:ext cx="8402487" cy="4516489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2977043" y="36800841"/>
            <a:ext cx="8789212" cy="522772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3170405" y="36909426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3170405" y="37756389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170405" y="38103861"/>
            <a:ext cx="7450033" cy="290023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736457" y="38161870"/>
            <a:ext cx="836436" cy="836436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3170405" y="41070589"/>
            <a:ext cx="8402487" cy="7479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89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89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Spotlight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