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qp-nte" TargetMode="External"/><Relationship Id="rId4" Type="http://schemas.openxmlformats.org/officeDocument/2006/relationships/hyperlink" Target="https://scifig.ai/go/p3648qp-all" TargetMode="External"/><Relationship Id="rId5" Type="http://schemas.openxmlformats.org/officeDocument/2006/relationships/hyperlink" Target="https://scifig.ai/go/p3648q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qp-nte" TargetMode="External"/><Relationship Id="rId4" Type="http://schemas.openxmlformats.org/officeDocument/2006/relationships/hyperlink" Target="https://scifig.ai/go/p3648qp-all" TargetMode="External"/><Relationship Id="rId5" Type="http://schemas.openxmlformats.org/officeDocument/2006/relationships/hyperlink" Target="https://scifig.ai/go/p3648q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scifig.ai/go/p3648qp-clr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scifig.ai/go/p3648qp-clr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02"/>
            </a:lvl1pPr>
            <a:lvl2pPr marL="457200" indent="0">
              <a:buNone/>
              <a:defRPr sz="1302"/>
            </a:lvl2pPr>
            <a:lvl3pPr marL="914400" indent="0">
              <a:buNone/>
              <a:defRPr sz="1302"/>
            </a:lvl3pPr>
            <a:lvl4pPr marL="1371600" indent="0">
              <a:buNone/>
              <a:defRPr sz="1302"/>
            </a:lvl4pPr>
            <a:lvl5pPr marL="1828800" indent="0">
              <a:buNone/>
              <a:defRPr sz="1302"/>
            </a:lvl5pPr>
            <a:lvl6pPr marL="2286000" indent="0">
              <a:buNone/>
              <a:defRPr sz="1302"/>
            </a:lvl6pPr>
            <a:lvl7pPr marL="2743200" indent="0">
              <a:buNone/>
              <a:defRPr sz="1302"/>
            </a:lvl7pPr>
            <a:lvl8pPr marL="3200400" indent="0">
              <a:buNone/>
              <a:defRPr sz="1302"/>
            </a:lvl8pPr>
            <a:lvl9pPr marL="3657600" indent="0">
              <a:buNone/>
              <a:defRPr sz="1302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02"/>
            </a:lvl1pPr>
            <a:lvl2pPr marL="457200" indent="0">
              <a:buNone/>
              <a:defRPr sz="1302"/>
            </a:lvl2pPr>
            <a:lvl3pPr marL="914400" indent="0">
              <a:buNone/>
              <a:defRPr sz="1302"/>
            </a:lvl3pPr>
            <a:lvl4pPr marL="1371600" indent="0">
              <a:buNone/>
              <a:defRPr sz="1302"/>
            </a:lvl4pPr>
            <a:lvl5pPr marL="1828800" indent="0">
              <a:buNone/>
              <a:defRPr sz="1302"/>
            </a:lvl5pPr>
            <a:lvl6pPr marL="2286000" indent="0">
              <a:buNone/>
              <a:defRPr sz="1302"/>
            </a:lvl6pPr>
            <a:lvl7pPr marL="2743200" indent="0">
              <a:buNone/>
              <a:defRPr sz="1302"/>
            </a:lvl7pPr>
            <a:lvl8pPr marL="3200400" indent="0">
              <a:buNone/>
              <a:defRPr sz="1302"/>
            </a:lvl8pPr>
            <a:lvl9pPr marL="3657600" indent="0">
              <a:buNone/>
              <a:defRPr sz="1302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qp-all" TargetMode="External"/><Relationship Id="rId3" Type="http://schemas.openxmlformats.org/officeDocument/2006/relationships/hyperlink" Target="https://scifig.ai/go/p3648q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q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qp-ftr" TargetMode="External"/><Relationship Id="rId3" Type="http://schemas.openxmlformats.org/officeDocument/2006/relationships/hyperlink" Target="https://scifig.ai/go/p3648qp-fig" TargetMode="External"/><Relationship Id="rId4" Type="http://schemas.openxmlformats.org/officeDocument/2006/relationships/hyperlink" Target="https://scifig.ai/go/p3648q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Four Column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33238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1444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1135747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2918400" cy="4389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801733" y="965606"/>
            <a:ext cx="2018995" cy="2018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22799"/>
            <a:ext cx="70609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07485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07485" y="6325819"/>
            <a:ext cx="6750312" cy="575601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0032" y="12237171"/>
            <a:ext cx="4725219" cy="397189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320032" y="16279946"/>
            <a:ext cx="4725219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9003182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9003182" y="5022799"/>
            <a:ext cx="70609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158524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158524" y="6325819"/>
            <a:ext cx="6750312" cy="575601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171071" y="12237171"/>
            <a:ext cx="4725219" cy="397189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0171071" y="16279946"/>
            <a:ext cx="4725219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6854220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6854220" y="5022799"/>
            <a:ext cx="70609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7009562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7009562" y="6325819"/>
            <a:ext cx="6750312" cy="7665744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7009562" y="13991563"/>
            <a:ext cx="6750312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7009562" y="14413510"/>
          <a:ext cx="6750309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00604"/>
                <a:gridCol w="1783235"/>
                <a:gridCol w="1783235"/>
                <a:gridCol w="1783235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4705259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4705259" y="5022799"/>
            <a:ext cx="70609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4860601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4860601" y="6325819"/>
            <a:ext cx="6750312" cy="1112359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152144" y="18008010"/>
            <a:ext cx="30614111" cy="1695626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152144" y="18008010"/>
            <a:ext cx="30614111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825654" y="18225180"/>
            <a:ext cx="2926709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825654" y="19311030"/>
            <a:ext cx="29267091" cy="853461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825654" y="28115045"/>
            <a:ext cx="6082281" cy="4381871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825654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8514095" y="28115045"/>
            <a:ext cx="6082281" cy="4381871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8514095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5202536" y="28115045"/>
            <a:ext cx="6082281" cy="4381871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5202536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1890976" y="28115045"/>
            <a:ext cx="6082281" cy="4381871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1890976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825654" y="33771905"/>
            <a:ext cx="29267091" cy="518863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1152144" y="35367528"/>
            <a:ext cx="15709648" cy="66610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152144" y="35367528"/>
            <a:ext cx="15709648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497756" y="35584698"/>
            <a:ext cx="15018423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497756" y="36670548"/>
            <a:ext cx="15018423" cy="501240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7265042" y="35367528"/>
            <a:ext cx="14501213" cy="66610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7265042" y="35367528"/>
            <a:ext cx="14501213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7584069" y="35584698"/>
            <a:ext cx="1386316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7584069" y="36670548"/>
            <a:ext cx="12605978" cy="415762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381463" y="36766256"/>
            <a:ext cx="1065766" cy="106576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7584069" y="40898681"/>
            <a:ext cx="13863160" cy="7932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Four Column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