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2918400" cy="43891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3648qf-nte" TargetMode="External"/><Relationship Id="rId4" Type="http://schemas.openxmlformats.org/officeDocument/2006/relationships/hyperlink" Target="https://scifig.ai/go/p3648qf-all" TargetMode="External"/><Relationship Id="rId5" Type="http://schemas.openxmlformats.org/officeDocument/2006/relationships/hyperlink" Target="https://scifig.ai/go/p3648q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3648qf-nte" TargetMode="External"/><Relationship Id="rId4" Type="http://schemas.openxmlformats.org/officeDocument/2006/relationships/hyperlink" Target="https://scifig.ai/go/p3648qf-all" TargetMode="External"/><Relationship Id="rId5" Type="http://schemas.openxmlformats.org/officeDocument/2006/relationships/hyperlink" Target="https://scifig.ai/go/p3648q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scifig.ai/go/p3648qf-nte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scifig.ai/go/p3648qf-all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scifig.ai/go/p3648qf-clr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scifig.ai/go/p3648qf-nte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scifig.ai/go/p3648qf-all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scifig.ai/go/p3648qf-clr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02"/>
            </a:lvl1pPr>
            <a:lvl2pPr marL="457200" indent="0">
              <a:buNone/>
              <a:defRPr sz="1302"/>
            </a:lvl2pPr>
            <a:lvl3pPr marL="914400" indent="0">
              <a:buNone/>
              <a:defRPr sz="1302"/>
            </a:lvl3pPr>
            <a:lvl4pPr marL="1371600" indent="0">
              <a:buNone/>
              <a:defRPr sz="1302"/>
            </a:lvl4pPr>
            <a:lvl5pPr marL="1828800" indent="0">
              <a:buNone/>
              <a:defRPr sz="1302"/>
            </a:lvl5pPr>
            <a:lvl6pPr marL="2286000" indent="0">
              <a:buNone/>
              <a:defRPr sz="1302"/>
            </a:lvl6pPr>
            <a:lvl7pPr marL="2743200" indent="0">
              <a:buNone/>
              <a:defRPr sz="1302"/>
            </a:lvl7pPr>
            <a:lvl8pPr marL="3200400" indent="0">
              <a:buNone/>
              <a:defRPr sz="1302"/>
            </a:lvl8pPr>
            <a:lvl9pPr marL="3657600" indent="0">
              <a:buNone/>
              <a:defRPr sz="1302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02"/>
            </a:lvl1pPr>
            <a:lvl2pPr marL="457200" indent="0">
              <a:buNone/>
              <a:defRPr sz="1302"/>
            </a:lvl2pPr>
            <a:lvl3pPr marL="914400" indent="0">
              <a:buNone/>
              <a:defRPr sz="1302"/>
            </a:lvl3pPr>
            <a:lvl4pPr marL="1371600" indent="0">
              <a:buNone/>
              <a:defRPr sz="1302"/>
            </a:lvl4pPr>
            <a:lvl5pPr marL="1828800" indent="0">
              <a:buNone/>
              <a:defRPr sz="1302"/>
            </a:lvl5pPr>
            <a:lvl6pPr marL="2286000" indent="0">
              <a:buNone/>
              <a:defRPr sz="1302"/>
            </a:lvl6pPr>
            <a:lvl7pPr marL="2743200" indent="0">
              <a:buNone/>
              <a:defRPr sz="1302"/>
            </a:lvl7pPr>
            <a:lvl8pPr marL="3200400" indent="0">
              <a:buNone/>
              <a:defRPr sz="1302"/>
            </a:lvl8pPr>
            <a:lvl9pPr marL="3657600" indent="0">
              <a:buNone/>
              <a:defRPr sz="1302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6"/>
            </a:lvl1pPr>
            <a:lvl2pPr marL="457200" indent="0">
              <a:buNone/>
              <a:defRPr sz="1676"/>
            </a:lvl2pPr>
            <a:lvl3pPr marL="914400" indent="0">
              <a:buNone/>
              <a:defRPr sz="1676"/>
            </a:lvl3pPr>
            <a:lvl4pPr marL="1371600" indent="0">
              <a:buNone/>
              <a:defRPr sz="1676"/>
            </a:lvl4pPr>
            <a:lvl5pPr marL="1828800" indent="0">
              <a:buNone/>
              <a:defRPr sz="1676"/>
            </a:lvl5pPr>
            <a:lvl6pPr marL="2286000" indent="0">
              <a:buNone/>
              <a:defRPr sz="1676"/>
            </a:lvl6pPr>
            <a:lvl7pPr marL="2743200" indent="0">
              <a:buNone/>
              <a:defRPr sz="1676"/>
            </a:lvl7pPr>
            <a:lvl8pPr marL="3200400" indent="0">
              <a:buNone/>
              <a:defRPr sz="1676"/>
            </a:lvl8pPr>
            <a:lvl9pPr marL="3657600" indent="0">
              <a:buNone/>
              <a:defRPr sz="1676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6"/>
            </a:lvl1pPr>
            <a:lvl2pPr marL="457200" indent="0">
              <a:buNone/>
              <a:defRPr sz="1676"/>
            </a:lvl2pPr>
            <a:lvl3pPr marL="914400" indent="0">
              <a:buNone/>
              <a:defRPr sz="1676"/>
            </a:lvl3pPr>
            <a:lvl4pPr marL="1371600" indent="0">
              <a:buNone/>
              <a:defRPr sz="1676"/>
            </a:lvl4pPr>
            <a:lvl5pPr marL="1828800" indent="0">
              <a:buNone/>
              <a:defRPr sz="1676"/>
            </a:lvl5pPr>
            <a:lvl6pPr marL="2286000" indent="0">
              <a:buNone/>
              <a:defRPr sz="1676"/>
            </a:lvl6pPr>
            <a:lvl7pPr marL="2743200" indent="0">
              <a:buNone/>
              <a:defRPr sz="1676"/>
            </a:lvl7pPr>
            <a:lvl8pPr marL="3200400" indent="0">
              <a:buNone/>
              <a:defRPr sz="1676"/>
            </a:lvl8pPr>
            <a:lvl9pPr marL="3657600" indent="0">
              <a:buNone/>
              <a:defRPr sz="1676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6"/>
            </a:lvl1pPr>
            <a:lvl2pPr marL="457200" indent="0">
              <a:buNone/>
              <a:defRPr sz="1676"/>
            </a:lvl2pPr>
            <a:lvl3pPr marL="914400" indent="0">
              <a:buNone/>
              <a:defRPr sz="1676"/>
            </a:lvl3pPr>
            <a:lvl4pPr marL="1371600" indent="0">
              <a:buNone/>
              <a:defRPr sz="1676"/>
            </a:lvl4pPr>
            <a:lvl5pPr marL="1828800" indent="0">
              <a:buNone/>
              <a:defRPr sz="1676"/>
            </a:lvl5pPr>
            <a:lvl6pPr marL="2286000" indent="0">
              <a:buNone/>
              <a:defRPr sz="1676"/>
            </a:lvl6pPr>
            <a:lvl7pPr marL="2743200" indent="0">
              <a:buNone/>
              <a:defRPr sz="1676"/>
            </a:lvl7pPr>
            <a:lvl8pPr marL="3200400" indent="0">
              <a:buNone/>
              <a:defRPr sz="1676"/>
            </a:lvl8pPr>
            <a:lvl9pPr marL="3657600" indent="0">
              <a:buNone/>
              <a:defRPr sz="1676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6"/>
            </a:lvl1pPr>
            <a:lvl2pPr marL="457200" indent="0">
              <a:buNone/>
              <a:defRPr sz="1676"/>
            </a:lvl2pPr>
            <a:lvl3pPr marL="914400" indent="0">
              <a:buNone/>
              <a:defRPr sz="1676"/>
            </a:lvl3pPr>
            <a:lvl4pPr marL="1371600" indent="0">
              <a:buNone/>
              <a:defRPr sz="1676"/>
            </a:lvl4pPr>
            <a:lvl5pPr marL="1828800" indent="0">
              <a:buNone/>
              <a:defRPr sz="1676"/>
            </a:lvl5pPr>
            <a:lvl6pPr marL="2286000" indent="0">
              <a:buNone/>
              <a:defRPr sz="1676"/>
            </a:lvl6pPr>
            <a:lvl7pPr marL="2743200" indent="0">
              <a:buNone/>
              <a:defRPr sz="1676"/>
            </a:lvl7pPr>
            <a:lvl8pPr marL="3200400" indent="0">
              <a:buNone/>
              <a:defRPr sz="1676"/>
            </a:lvl8pPr>
            <a:lvl9pPr marL="3657600" indent="0">
              <a:buNone/>
              <a:defRPr sz="1676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3648qf-all" TargetMode="External"/><Relationship Id="rId3" Type="http://schemas.openxmlformats.org/officeDocument/2006/relationships/hyperlink" Target="https://scifig.ai/go/p3648q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3648q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3648qf-ftr" TargetMode="External"/><Relationship Id="rId3" Type="http://schemas.openxmlformats.org/officeDocument/2006/relationships/hyperlink" Target="https://scifig.ai/go/p3648qf-fig" TargetMode="External"/><Relationship Id="rId4" Type="http://schemas.openxmlformats.org/officeDocument/2006/relationships/hyperlink" Target="https://scifig.ai/go/p3648q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2918400" cy="70225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1264066"/>
            <a:ext cx="30614111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36 × 48 in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883316"/>
            <a:ext cx="30614111" cy="21067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91 × 122 cm  ·  36 × 48 in  ·  Four Column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8174736"/>
            <a:ext cx="14846198" cy="154344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745991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5991" y="9691556"/>
            <a:ext cx="13658502" cy="133238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6920057" y="8174736"/>
            <a:ext cx="14846198" cy="154344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7513905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513905" y="9691556"/>
            <a:ext cx="13658502" cy="11444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7513905" y="21135747"/>
            <a:ext cx="13658502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24530929"/>
            <a:ext cx="14846198" cy="1536617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745991" y="25124777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45991" y="26047749"/>
            <a:ext cx="13658502" cy="13255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6920057" y="24530929"/>
            <a:ext cx="14846198" cy="1536617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7513905" y="25124777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513905" y="26047749"/>
            <a:ext cx="13658502" cy="13255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41644409"/>
            <a:ext cx="30614111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41126249"/>
            <a:ext cx="3061411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2918400" cy="4389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801733" y="965606"/>
            <a:ext cx="2018995" cy="2018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801733" y="965606"/>
            <a:ext cx="2018995" cy="201899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91286" y="3105741"/>
            <a:ext cx="4239889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622462" y="539750"/>
            <a:ext cx="26374222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622462" y="2207412"/>
            <a:ext cx="26374222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622462" y="3160420"/>
            <a:ext cx="26374222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152144" y="5022799"/>
            <a:ext cx="7060996" cy="1258196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152144" y="5022799"/>
            <a:ext cx="7060996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307485" y="5239969"/>
            <a:ext cx="67503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07485" y="6325819"/>
            <a:ext cx="6750312" cy="5756010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0032" y="12237171"/>
            <a:ext cx="4725219" cy="3971896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320032" y="16279946"/>
            <a:ext cx="4725219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9003182" y="5022799"/>
            <a:ext cx="7060996" cy="1258196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9003182" y="5022799"/>
            <a:ext cx="7060996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9158524" y="5239969"/>
            <a:ext cx="67503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9158524" y="6325819"/>
            <a:ext cx="6750312" cy="5756010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0171071" y="12237171"/>
            <a:ext cx="4725219" cy="3971896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0171071" y="16279946"/>
            <a:ext cx="4725219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6854220" y="5022799"/>
            <a:ext cx="7060996" cy="1258196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6854220" y="5022799"/>
            <a:ext cx="7060996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7009562" y="5239969"/>
            <a:ext cx="67503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7009562" y="6325819"/>
            <a:ext cx="6750312" cy="7665744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17009562" y="13991563"/>
            <a:ext cx="6750312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17009562" y="14413510"/>
          <a:ext cx="6750309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400604"/>
                <a:gridCol w="1783235"/>
                <a:gridCol w="1783235"/>
                <a:gridCol w="1783235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24705259" y="5022799"/>
            <a:ext cx="7060996" cy="1258196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24705259" y="5022799"/>
            <a:ext cx="7060996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24860601" y="5239969"/>
            <a:ext cx="67503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24860601" y="6325819"/>
            <a:ext cx="6750312" cy="11123599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152144" y="18008010"/>
            <a:ext cx="30614111" cy="1695626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152144" y="18008010"/>
            <a:ext cx="30614111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1825654" y="18225180"/>
            <a:ext cx="2926709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825654" y="19311030"/>
            <a:ext cx="29267091" cy="8534611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825654" y="28115045"/>
            <a:ext cx="6082281" cy="4381871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1825654" y="32588150"/>
            <a:ext cx="608228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8514095" y="28115045"/>
            <a:ext cx="6082281" cy="4381871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8514095" y="32588150"/>
            <a:ext cx="608228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5202536" y="28115045"/>
            <a:ext cx="6082281" cy="4381871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15202536" y="32588150"/>
            <a:ext cx="608228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1890976" y="28115045"/>
            <a:ext cx="6082281" cy="4381871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1890976" y="32588150"/>
            <a:ext cx="608228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825654" y="33771905"/>
            <a:ext cx="29267091" cy="518863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1152144" y="35367528"/>
            <a:ext cx="15709648" cy="66610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152144" y="35367528"/>
            <a:ext cx="15709648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497756" y="35584698"/>
            <a:ext cx="15018423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497756" y="36670548"/>
            <a:ext cx="15018423" cy="5012405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17265042" y="35367528"/>
            <a:ext cx="14501213" cy="66610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17265042" y="35367528"/>
            <a:ext cx="14501213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7584069" y="35584698"/>
            <a:ext cx="13863160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7584069" y="36670548"/>
            <a:ext cx="12605978" cy="4157622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0381463" y="36766256"/>
            <a:ext cx="1065766" cy="1065766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17584069" y="40898681"/>
            <a:ext cx="13863160" cy="7932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36 × 48 in Portrait Four Column | SciFig AI</dc:title>
  <dc:subject>Scientific research poster template</dc:subject>
  <dc:creator>SciFig AI</dc:creator>
  <cp:keywords>36x48 poster template, scientific poster template 36x48,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