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cf-nte" TargetMode="External"/><Relationship Id="rId4" Type="http://schemas.openxmlformats.org/officeDocument/2006/relationships/hyperlink" Target="https://scifig.ai/go/p3648cf-all" TargetMode="External"/><Relationship Id="rId5" Type="http://schemas.openxmlformats.org/officeDocument/2006/relationships/hyperlink" Target="https://scifig.ai/go/p3648c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cf-nte" TargetMode="External"/><Relationship Id="rId4" Type="http://schemas.openxmlformats.org/officeDocument/2006/relationships/hyperlink" Target="https://scifig.ai/go/p3648cf-all" TargetMode="External"/><Relationship Id="rId5" Type="http://schemas.openxmlformats.org/officeDocument/2006/relationships/hyperlink" Target="https://scifig.ai/go/p3648c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6"/>
            </a:lvl1pPr>
            <a:lvl2pPr marL="457200" indent="0">
              <a:buNone/>
              <a:defRPr sz="2316"/>
            </a:lvl2pPr>
            <a:lvl3pPr marL="914400" indent="0">
              <a:buNone/>
              <a:defRPr sz="2316"/>
            </a:lvl3pPr>
            <a:lvl4pPr marL="1371600" indent="0">
              <a:buNone/>
              <a:defRPr sz="2316"/>
            </a:lvl4pPr>
            <a:lvl5pPr marL="1828800" indent="0">
              <a:buNone/>
              <a:defRPr sz="2316"/>
            </a:lvl5pPr>
            <a:lvl6pPr marL="2286000" indent="0">
              <a:buNone/>
              <a:defRPr sz="2316"/>
            </a:lvl6pPr>
            <a:lvl7pPr marL="2743200" indent="0">
              <a:buNone/>
              <a:defRPr sz="2316"/>
            </a:lvl7pPr>
            <a:lvl8pPr marL="3200400" indent="0">
              <a:buNone/>
              <a:defRPr sz="2316"/>
            </a:lvl8pPr>
            <a:lvl9pPr marL="3657600" indent="0">
              <a:buNone/>
              <a:defRPr sz="231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8"/>
            </a:lvl1pPr>
            <a:lvl2pPr marL="457200" indent="0">
              <a:buNone/>
              <a:defRPr sz="2488"/>
            </a:lvl2pPr>
            <a:lvl3pPr marL="914400" indent="0">
              <a:buNone/>
              <a:defRPr sz="2488"/>
            </a:lvl3pPr>
            <a:lvl4pPr marL="1371600" indent="0">
              <a:buNone/>
              <a:defRPr sz="2488"/>
            </a:lvl4pPr>
            <a:lvl5pPr marL="1828800" indent="0">
              <a:buNone/>
              <a:defRPr sz="2488"/>
            </a:lvl5pPr>
            <a:lvl6pPr marL="2286000" indent="0">
              <a:buNone/>
              <a:defRPr sz="2488"/>
            </a:lvl6pPr>
            <a:lvl7pPr marL="2743200" indent="0">
              <a:buNone/>
              <a:defRPr sz="2488"/>
            </a:lvl7pPr>
            <a:lvl8pPr marL="3200400" indent="0">
              <a:buNone/>
              <a:defRPr sz="2488"/>
            </a:lvl8pPr>
            <a:lvl9pPr marL="3657600" indent="0">
              <a:buNone/>
              <a:defRPr sz="248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60"/>
            </a:lvl1pPr>
            <a:lvl2pPr marL="457200" indent="0">
              <a:buNone/>
              <a:defRPr sz="1760"/>
            </a:lvl2pPr>
            <a:lvl3pPr marL="914400" indent="0">
              <a:buNone/>
              <a:defRPr sz="1760"/>
            </a:lvl3pPr>
            <a:lvl4pPr marL="1371600" indent="0">
              <a:buNone/>
              <a:defRPr sz="1760"/>
            </a:lvl4pPr>
            <a:lvl5pPr marL="1828800" indent="0">
              <a:buNone/>
              <a:defRPr sz="1760"/>
            </a:lvl5pPr>
            <a:lvl6pPr marL="2286000" indent="0">
              <a:buNone/>
              <a:defRPr sz="1760"/>
            </a:lvl6pPr>
            <a:lvl7pPr marL="2743200" indent="0">
              <a:buNone/>
              <a:defRPr sz="1760"/>
            </a:lvl7pPr>
            <a:lvl8pPr marL="3200400" indent="0">
              <a:buNone/>
              <a:defRPr sz="1760"/>
            </a:lvl8pPr>
            <a:lvl9pPr marL="3657600" indent="0">
              <a:buNone/>
              <a:defRPr sz="176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cf-all" TargetMode="External"/><Relationship Id="rId3" Type="http://schemas.openxmlformats.org/officeDocument/2006/relationships/hyperlink" Target="https://scifig.ai/go/p3648c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c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cf-ftr" TargetMode="External"/><Relationship Id="rId3" Type="http://schemas.openxmlformats.org/officeDocument/2006/relationships/hyperlink" Target="https://scifig.ai/go/p3648cf-fig" TargetMode="External"/><Relationship Id="rId4" Type="http://schemas.openxmlformats.org/officeDocument/2006/relationships/hyperlink" Target="https://scifig.ai/go/p3648c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Classic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33238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1444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1135747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2918400" cy="4389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801733" y="965606"/>
            <a:ext cx="2018995" cy="2018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22799"/>
            <a:ext cx="8789212" cy="180097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22799"/>
            <a:ext cx="8789212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45506" y="523996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45506" y="6325819"/>
            <a:ext cx="8402487" cy="960675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5506" y="16125941"/>
            <a:ext cx="8402487" cy="580755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345506" y="22059533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2144" y="23435794"/>
            <a:ext cx="8789212" cy="185927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2144" y="23435794"/>
            <a:ext cx="8789212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345506" y="23652964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45506" y="24738814"/>
            <a:ext cx="8402487" cy="1018978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45506" y="35121964"/>
            <a:ext cx="8402487" cy="580755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45506" y="41055556"/>
            <a:ext cx="8402487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0731398" y="5022799"/>
            <a:ext cx="11455603" cy="370057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0731398" y="5022799"/>
            <a:ext cx="1145560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983421" y="5239969"/>
            <a:ext cx="1095155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983421" y="6325819"/>
            <a:ext cx="10951556" cy="1146942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983421" y="17896050"/>
            <a:ext cx="9026694" cy="6497588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983421" y="24529039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983421" y="25535508"/>
            <a:ext cx="9026694" cy="6497588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983421" y="32168497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983421" y="33174966"/>
            <a:ext cx="9026694" cy="6497588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983421" y="39807955"/>
            <a:ext cx="902669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983421" y="40738817"/>
            <a:ext cx="10951556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2977043" y="5022799"/>
            <a:ext cx="8789212" cy="125904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2977043" y="5022799"/>
            <a:ext cx="8789212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3170405" y="5239969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170405" y="6325819"/>
            <a:ext cx="8402487" cy="7636191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3618342" y="13962010"/>
            <a:ext cx="79545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3618342" y="1438395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2977043" y="18016478"/>
            <a:ext cx="8789212" cy="119649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2977043" y="18016478"/>
            <a:ext cx="8789212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3170405" y="18233648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170405" y="19319498"/>
            <a:ext cx="8402487" cy="4433515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4178704" y="23946376"/>
            <a:ext cx="6385890" cy="4966292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4178704" y="29008457"/>
            <a:ext cx="638589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2977043" y="30384718"/>
            <a:ext cx="8789212" cy="601287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2977043" y="30384718"/>
            <a:ext cx="8789212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3170405" y="30601888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170405" y="31687738"/>
            <a:ext cx="8402487" cy="4516489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977043" y="36800841"/>
            <a:ext cx="8789212" cy="522772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977043" y="36800841"/>
            <a:ext cx="8789212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170405" y="37018011"/>
            <a:ext cx="84024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170405" y="38103861"/>
            <a:ext cx="7450033" cy="290023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736457" y="38161870"/>
            <a:ext cx="836436" cy="83643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170405" y="41070589"/>
            <a:ext cx="8402487" cy="7479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89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89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Classic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