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cc-nte" TargetMode="External"/><Relationship Id="rId4" Type="http://schemas.openxmlformats.org/officeDocument/2006/relationships/hyperlink" Target="https://scifig.ai/go/p3648cc-all" TargetMode="External"/><Relationship Id="rId5" Type="http://schemas.openxmlformats.org/officeDocument/2006/relationships/hyperlink" Target="https://scifig.ai/go/p3648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cc-nte" TargetMode="External"/><Relationship Id="rId4" Type="http://schemas.openxmlformats.org/officeDocument/2006/relationships/hyperlink" Target="https://scifig.ai/go/p3648cc-all" TargetMode="External"/><Relationship Id="rId5" Type="http://schemas.openxmlformats.org/officeDocument/2006/relationships/hyperlink" Target="https://scifig.ai/go/p3648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cc-all" TargetMode="External"/><Relationship Id="rId3" Type="http://schemas.openxmlformats.org/officeDocument/2006/relationships/hyperlink" Target="https://scifig.ai/go/p3648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cc-ftr" TargetMode="External"/><Relationship Id="rId3" Type="http://schemas.openxmlformats.org/officeDocument/2006/relationships/hyperlink" Target="https://scifig.ai/go/p3648cc-fig" TargetMode="External"/><Relationship Id="rId4" Type="http://schemas.openxmlformats.org/officeDocument/2006/relationships/hyperlink" Target="https://scifig.ai/go/p3648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45506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23435794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45506" y="2365296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0731398" y="5022799"/>
            <a:ext cx="11455603" cy="370057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0731398" y="5022799"/>
            <a:ext cx="1145560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523996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6325819"/>
            <a:ext cx="10951556" cy="114694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7896050"/>
            <a:ext cx="9026694" cy="6497588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983421" y="24529039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5535508"/>
            <a:ext cx="9026694" cy="6497588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983421" y="32168497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983421" y="33174966"/>
            <a:ext cx="9026694" cy="6497588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983421" y="39807955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40738817"/>
            <a:ext cx="10951556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2977043" y="5022799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3170405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2977043" y="18016478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3170405" y="1823364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2977043" y="30384718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170405" y="3060188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7043" y="36800841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170405" y="37018011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Classic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