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6576000" cy="2057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169cf-nte" TargetMode="External"/><Relationship Id="rId4" Type="http://schemas.openxmlformats.org/officeDocument/2006/relationships/hyperlink" Target="https://scifig.ai/go/ep169cf-all" TargetMode="External"/><Relationship Id="rId5" Type="http://schemas.openxmlformats.org/officeDocument/2006/relationships/hyperlink" Target="https://scifig.ai/go/ep169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169cf-nte" TargetMode="External"/><Relationship Id="rId4" Type="http://schemas.openxmlformats.org/officeDocument/2006/relationships/hyperlink" Target="https://scifig.ai/go/ep169cf-all" TargetMode="External"/><Relationship Id="rId5" Type="http://schemas.openxmlformats.org/officeDocument/2006/relationships/hyperlink" Target="https://scifig.ai/go/ep169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8"/>
            </a:lvl1pPr>
            <a:lvl2pPr marL="457200" indent="0">
              <a:buNone/>
              <a:defRPr sz="1558"/>
            </a:lvl2pPr>
            <a:lvl3pPr marL="914400" indent="0">
              <a:buNone/>
              <a:defRPr sz="1558"/>
            </a:lvl3pPr>
            <a:lvl4pPr marL="1371600" indent="0">
              <a:buNone/>
              <a:defRPr sz="1558"/>
            </a:lvl4pPr>
            <a:lvl5pPr marL="1828800" indent="0">
              <a:buNone/>
              <a:defRPr sz="1558"/>
            </a:lvl5pPr>
            <a:lvl6pPr marL="2286000" indent="0">
              <a:buNone/>
              <a:defRPr sz="1558"/>
            </a:lvl6pPr>
            <a:lvl7pPr marL="2743200" indent="0">
              <a:buNone/>
              <a:defRPr sz="1558"/>
            </a:lvl7pPr>
            <a:lvl8pPr marL="3200400" indent="0">
              <a:buNone/>
              <a:defRPr sz="1558"/>
            </a:lvl8pPr>
            <a:lvl9pPr marL="3657600" indent="0">
              <a:buNone/>
              <a:defRPr sz="155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5"/>
            </a:lvl1pPr>
            <a:lvl2pPr marL="457200" indent="0">
              <a:buNone/>
              <a:defRPr sz="1615"/>
            </a:lvl2pPr>
            <a:lvl3pPr marL="914400" indent="0">
              <a:buNone/>
              <a:defRPr sz="1615"/>
            </a:lvl3pPr>
            <a:lvl4pPr marL="1371600" indent="0">
              <a:buNone/>
              <a:defRPr sz="1615"/>
            </a:lvl4pPr>
            <a:lvl5pPr marL="1828800" indent="0">
              <a:buNone/>
              <a:defRPr sz="1615"/>
            </a:lvl5pPr>
            <a:lvl6pPr marL="2286000" indent="0">
              <a:buNone/>
              <a:defRPr sz="1615"/>
            </a:lvl6pPr>
            <a:lvl7pPr marL="2743200" indent="0">
              <a:buNone/>
              <a:defRPr sz="1615"/>
            </a:lvl7pPr>
            <a:lvl8pPr marL="3200400" indent="0">
              <a:buNone/>
              <a:defRPr sz="1615"/>
            </a:lvl8pPr>
            <a:lvl9pPr marL="3657600" indent="0">
              <a:buNone/>
              <a:defRPr sz="161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169cf-all" TargetMode="External"/><Relationship Id="rId3" Type="http://schemas.openxmlformats.org/officeDocument/2006/relationships/hyperlink" Target="https://scifig.ai/go/ep169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169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169cf-ftr" TargetMode="External"/><Relationship Id="rId3" Type="http://schemas.openxmlformats.org/officeDocument/2006/relationships/hyperlink" Target="https://scifig.ai/go/ep169cf-fig" TargetMode="External"/><Relationship Id="rId4" Type="http://schemas.openxmlformats.org/officeDocument/2006/relationships/hyperlink" Target="https://scifig.ai/go/ep169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6576000" cy="32918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20547" y="592531"/>
            <a:ext cx="35134905" cy="14898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670" b="1">
                <a:solidFill>
                  <a:srgbClr val="FFFFFF"/>
                </a:solidFill>
                <a:latin typeface="Arial"/>
              </a:rPr>
              <a:t>e-Poster 16:9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20547" y="2311603"/>
            <a:ext cx="35134905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345" b="0">
                <a:solidFill>
                  <a:srgbClr val="E8EAEE"/>
                </a:solidFill>
                <a:latin typeface="Arial"/>
              </a:rPr>
              <a:t>7680 × 4320 px at 192 dpi  ·  40 × 22.5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20547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411716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1716" y="5606018"/>
            <a:ext cx="15896895" cy="53875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8576218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9267388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7388" y="560601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9267388" y="9799028"/>
            <a:ext cx="1589689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20547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411716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716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90.24 pt   ·   Section heading 44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8576218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9267388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67388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20547" y="19195889"/>
            <a:ext cx="35134905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20547" y="18677729"/>
            <a:ext cx="3513490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6576000" cy="44650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561977" y="986098"/>
            <a:ext cx="2053906" cy="20539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561977" y="986098"/>
            <a:ext cx="2053906" cy="2053906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32328" y="3163239"/>
            <a:ext cx="4313204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177861" y="573023"/>
            <a:ext cx="30821700" cy="14669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024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177861" y="2317290"/>
            <a:ext cx="30821700" cy="92441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32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177861" y="3241708"/>
            <a:ext cx="30821700" cy="948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911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20547" y="4861316"/>
            <a:ext cx="8536838" cy="71426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20547" y="4861316"/>
            <a:ext cx="8536838" cy="1061719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8357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8357" y="6135380"/>
            <a:ext cx="8161217" cy="156452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2362" y="7887711"/>
            <a:ext cx="5653206" cy="306402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62362" y="11036536"/>
            <a:ext cx="565320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20547" y="12256186"/>
            <a:ext cx="8536838" cy="7345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20547" y="12256186"/>
            <a:ext cx="8536838" cy="1061719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8357" y="1246853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8357" y="13530250"/>
            <a:ext cx="8161217" cy="165576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059208" y="15373824"/>
            <a:ext cx="5859516" cy="317245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059208" y="18634168"/>
            <a:ext cx="585951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751161" y="4861316"/>
            <a:ext cx="17567452" cy="14740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751161" y="4861316"/>
            <a:ext cx="17567452" cy="1061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37645" y="5073660"/>
            <a:ext cx="16794484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37645" y="6135380"/>
            <a:ext cx="16794484" cy="75491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50518" y="13839167"/>
            <a:ext cx="3911999" cy="2114594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3764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436098" y="13839167"/>
            <a:ext cx="3911999" cy="2114594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42322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721678" y="13839167"/>
            <a:ext cx="3911999" cy="2114594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870880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3007258" y="13839167"/>
            <a:ext cx="3911999" cy="2114594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99438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37645" y="17842662"/>
            <a:ext cx="16794484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7812390" y="4861316"/>
            <a:ext cx="8536838" cy="57570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7812390" y="4861316"/>
            <a:ext cx="8536838" cy="1061719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8000200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8000200" y="6135380"/>
            <a:ext cx="8161217" cy="19164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8902367" y="8051790"/>
            <a:ext cx="7259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8902367" y="8473736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7812390" y="10870552"/>
            <a:ext cx="8536838" cy="31021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7812390" y="10870552"/>
            <a:ext cx="8536838" cy="1061719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8000200" y="11082896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8000200" y="12144616"/>
            <a:ext cx="8161217" cy="1640226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7812390" y="14224845"/>
            <a:ext cx="8536838" cy="27422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7812390" y="14224845"/>
            <a:ext cx="8536838" cy="1061719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8000200" y="14437189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8000200" y="15498909"/>
            <a:ext cx="8161217" cy="128035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7812390" y="17219267"/>
            <a:ext cx="8536838" cy="23823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7812390" y="17219267"/>
            <a:ext cx="8536838" cy="100059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8000200" y="17419385"/>
            <a:ext cx="8161217" cy="7004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146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8000200" y="18419976"/>
            <a:ext cx="7667353" cy="18781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5780240" y="18476319"/>
            <a:ext cx="381177" cy="3811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8000200" y="18651244"/>
            <a:ext cx="8161217" cy="7459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12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12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16:9 Classic | SciFig AI</dc:title>
  <dc:subject>Scientific research poster template</dc:subject>
  <dc:creator>SciFig AI</dc:creator>
  <cp:keywords>e poster template,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